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Montserrat Light"/>
      <p:regular r:id="rId20"/>
      <p:bold r:id="rId21"/>
      <p:italic r:id="rId22"/>
      <p:boldItalic r:id="rId23"/>
    </p:embeddedFont>
    <p:embeddedFont>
      <p:font typeface="Montserrat ExtraBold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regular.fntdata"/><Relationship Id="rId22" Type="http://schemas.openxmlformats.org/officeDocument/2006/relationships/font" Target="fonts/MontserratLight-italic.fntdata"/><Relationship Id="rId21" Type="http://schemas.openxmlformats.org/officeDocument/2006/relationships/font" Target="fonts/MontserratLight-bold.fntdata"/><Relationship Id="rId24" Type="http://schemas.openxmlformats.org/officeDocument/2006/relationships/font" Target="fonts/MontserratExtraBold-bold.fntdata"/><Relationship Id="rId23" Type="http://schemas.openxmlformats.org/officeDocument/2006/relationships/font" Target="fonts/Montserrat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ontserratExtra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melho">
  <p:cSld name="Vermelh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88886" r="0" t="85413"/>
          <a:stretch/>
        </p:blipFill>
        <p:spPr>
          <a:xfrm>
            <a:off x="10836998" y="5857592"/>
            <a:ext cx="1355002" cy="100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1"/>
          <p:cNvGrpSpPr/>
          <p:nvPr/>
        </p:nvGrpSpPr>
        <p:grpSpPr>
          <a:xfrm>
            <a:off x="8952324" y="5146791"/>
            <a:ext cx="3239674" cy="1715615"/>
            <a:chOff x="6714243" y="3860093"/>
            <a:chExt cx="2429755" cy="1286711"/>
          </a:xfrm>
        </p:grpSpPr>
        <p:sp>
          <p:nvSpPr>
            <p:cNvPr id="94" name="Google Shape;94;p11"/>
            <p:cNvSpPr/>
            <p:nvPr/>
          </p:nvSpPr>
          <p:spPr>
            <a:xfrm>
              <a:off x="7929952" y="386009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8536142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7322095" y="4825993"/>
              <a:ext cx="607886" cy="320811"/>
            </a:xfrm>
            <a:custGeom>
              <a:rect b="b" l="l" r="r" t="t"/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929952" y="4503448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853614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7322095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8536142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792995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732209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7929952" y="4825993"/>
              <a:ext cx="606220" cy="320811"/>
            </a:xfrm>
            <a:custGeom>
              <a:rect b="b" l="l" r="r" t="t"/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853614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6714243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1"/>
          <p:cNvGrpSpPr/>
          <p:nvPr/>
        </p:nvGrpSpPr>
        <p:grpSpPr>
          <a:xfrm>
            <a:off x="1189" y="-14"/>
            <a:ext cx="4050115" cy="3003527"/>
            <a:chOff x="892" y="-11"/>
            <a:chExt cx="3037586" cy="2252645"/>
          </a:xfrm>
        </p:grpSpPr>
        <p:sp>
          <p:nvSpPr>
            <p:cNvPr id="107" name="Google Shape;107;p11"/>
            <p:cNvSpPr/>
            <p:nvPr/>
          </p:nvSpPr>
          <p:spPr>
            <a:xfrm>
              <a:off x="892" y="64331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214909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8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0871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243059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8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892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608719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892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214909" y="160924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8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1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ranco">
  <p:cSld name="Branc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b="0" l="90223" r="0" t="87525"/>
          <a:stretch/>
        </p:blipFill>
        <p:spPr>
          <a:xfrm>
            <a:off x="10999960" y="6002448"/>
            <a:ext cx="1192040" cy="85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oxo">
  <p:cSld name="Rox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b="0" l="90223" r="0" t="87525"/>
          <a:stretch/>
        </p:blipFill>
        <p:spPr>
          <a:xfrm>
            <a:off x="10999960" y="6002448"/>
            <a:ext cx="1192040" cy="85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zul">
  <p:cSld name="Azul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"/>
          <p:cNvPicPr preferRelativeResize="0"/>
          <p:nvPr/>
        </p:nvPicPr>
        <p:blipFill rotWithShape="1">
          <a:blip r:embed="rId3">
            <a:alphaModFix/>
          </a:blip>
          <a:srcRect b="0" l="90223" r="0" t="87525"/>
          <a:stretch/>
        </p:blipFill>
        <p:spPr>
          <a:xfrm>
            <a:off x="10999960" y="6002448"/>
            <a:ext cx="1192040" cy="85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urquesa">
  <p:cSld name="Turquesa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90223" r="0" t="87525"/>
          <a:stretch/>
        </p:blipFill>
        <p:spPr>
          <a:xfrm>
            <a:off x="10999960" y="6002448"/>
            <a:ext cx="1192040" cy="85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marelo">
  <p:cSld name="Amarel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7"/>
          <p:cNvPicPr preferRelativeResize="0"/>
          <p:nvPr/>
        </p:nvPicPr>
        <p:blipFill rotWithShape="1">
          <a:blip r:embed="rId3">
            <a:alphaModFix/>
          </a:blip>
          <a:srcRect b="0" l="90223" r="0" t="87525"/>
          <a:stretch/>
        </p:blipFill>
        <p:spPr>
          <a:xfrm>
            <a:off x="10999960" y="6002448"/>
            <a:ext cx="1192040" cy="85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anja">
  <p:cSld name="Laranja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/>
          <p:cNvPicPr preferRelativeResize="0"/>
          <p:nvPr/>
        </p:nvPicPr>
        <p:blipFill rotWithShape="1">
          <a:blip r:embed="rId3">
            <a:alphaModFix/>
          </a:blip>
          <a:srcRect b="0" l="88886" r="0" t="85413"/>
          <a:stretch/>
        </p:blipFill>
        <p:spPr>
          <a:xfrm>
            <a:off x="10836998" y="5857592"/>
            <a:ext cx="1355002" cy="100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nza">
  <p:cSld name="Cinza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9"/>
          <p:cNvPicPr preferRelativeResize="0"/>
          <p:nvPr/>
        </p:nvPicPr>
        <p:blipFill rotWithShape="1">
          <a:blip r:embed="rId3">
            <a:alphaModFix/>
          </a:blip>
          <a:srcRect b="0" l="88886" r="0" t="85413"/>
          <a:stretch/>
        </p:blipFill>
        <p:spPr>
          <a:xfrm>
            <a:off x="10836998" y="5857592"/>
            <a:ext cx="1355002" cy="100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bg>
      <p:bgPr>
        <a:solidFill>
          <a:srgbClr val="FFA400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ctrTitle"/>
          </p:nvPr>
        </p:nvSpPr>
        <p:spPr>
          <a:xfrm>
            <a:off x="914400" y="2212733"/>
            <a:ext cx="56700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" type="subTitle"/>
          </p:nvPr>
        </p:nvSpPr>
        <p:spPr>
          <a:xfrm>
            <a:off x="914400" y="3583536"/>
            <a:ext cx="56700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None/>
              <a:defRPr b="0" i="0" sz="2933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grpSp>
        <p:nvGrpSpPr>
          <p:cNvPr id="37" name="Google Shape;37;p10"/>
          <p:cNvGrpSpPr/>
          <p:nvPr/>
        </p:nvGrpSpPr>
        <p:grpSpPr>
          <a:xfrm>
            <a:off x="6526593" y="-14"/>
            <a:ext cx="5669938" cy="6862420"/>
            <a:chOff x="4894945" y="-11"/>
            <a:chExt cx="4252453" cy="5146815"/>
          </a:xfrm>
        </p:grpSpPr>
        <p:sp>
          <p:nvSpPr>
            <p:cNvPr id="38" name="Google Shape;38;p10"/>
            <p:cNvSpPr/>
            <p:nvPr/>
          </p:nvSpPr>
          <p:spPr>
            <a:xfrm>
              <a:off x="6108962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6716818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7324645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0"/>
            <p:cNvSpPr/>
            <p:nvPr/>
          </p:nvSpPr>
          <p:spPr>
            <a:xfrm>
              <a:off x="7324645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0"/>
            <p:cNvSpPr/>
            <p:nvPr/>
          </p:nvSpPr>
          <p:spPr>
            <a:xfrm>
              <a:off x="7932502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0"/>
            <p:cNvSpPr/>
            <p:nvPr/>
          </p:nvSpPr>
          <p:spPr>
            <a:xfrm>
              <a:off x="85386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7932502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0"/>
            <p:cNvSpPr/>
            <p:nvPr/>
          </p:nvSpPr>
          <p:spPr>
            <a:xfrm>
              <a:off x="7932502" y="3216737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8538692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6108962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6716818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7324645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7932502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85386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4894945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0"/>
            <p:cNvSpPr/>
            <p:nvPr/>
          </p:nvSpPr>
          <p:spPr>
            <a:xfrm>
              <a:off x="6108962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550277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7324645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6716818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6716818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7932502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7932502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7932502" y="2895958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7932492" y="3538418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610896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6716818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6716818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732464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85386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853869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7324658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7324658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6716831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6716831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7324658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7324658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853869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6109812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6109812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6717668" y="1286669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6717668" y="1930025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6717668" y="2573381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7325495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6717668" y="3216737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7325495" y="2895958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7933352" y="1930025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7933352" y="2573381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8539542" y="16088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6109812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6109812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6717668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7325495" y="1930025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6717668" y="22526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7325495" y="2573381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-wtxWfCI6gk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/>
          <p:nvPr/>
        </p:nvSpPr>
        <p:spPr>
          <a:xfrm>
            <a:off x="723902" y="3286125"/>
            <a:ext cx="4428669" cy="1431017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 rotWithShape="1">
          <a:blip r:embed="rId4">
            <a:alphaModFix/>
          </a:blip>
          <a:srcRect b="71006" l="5176" r="68570" t="10266"/>
          <a:stretch/>
        </p:blipFill>
        <p:spPr>
          <a:xfrm>
            <a:off x="630936" y="704088"/>
            <a:ext cx="3200835" cy="128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932688" y="3401060"/>
            <a:ext cx="45038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Competências Gerais da BNCC</a:t>
            </a:r>
            <a:endParaRPr b="1" i="0" sz="3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 rotWithShape="1">
          <a:blip r:embed="rId4">
            <a:alphaModFix/>
          </a:blip>
          <a:srcRect b="52667" l="5176" r="61974" t="28994"/>
          <a:stretch/>
        </p:blipFill>
        <p:spPr>
          <a:xfrm>
            <a:off x="630936" y="1988456"/>
            <a:ext cx="4005072" cy="125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"/>
          <p:cNvSpPr/>
          <p:nvPr/>
        </p:nvSpPr>
        <p:spPr>
          <a:xfrm>
            <a:off x="409575" y="402431"/>
            <a:ext cx="2435225" cy="6643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23"/>
          <p:cNvSpPr txBox="1"/>
          <p:nvPr/>
        </p:nvSpPr>
        <p:spPr>
          <a:xfrm>
            <a:off x="515624" y="409454"/>
            <a:ext cx="25450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3"/>
          <p:cNvSpPr txBox="1"/>
          <p:nvPr/>
        </p:nvSpPr>
        <p:spPr>
          <a:xfrm>
            <a:off x="500362" y="1141317"/>
            <a:ext cx="11285238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10 Competências Gerais irão nortear o trabalho das escolas e dos professores em todos os anos e componentes curriculares.</a:t>
            </a:r>
            <a:endParaRPr/>
          </a:p>
        </p:txBody>
      </p:sp>
      <p:sp>
        <p:nvSpPr>
          <p:cNvPr id="379" name="Google Shape;379;p23"/>
          <p:cNvSpPr/>
          <p:nvPr/>
        </p:nvSpPr>
        <p:spPr>
          <a:xfrm>
            <a:off x="4934856" y="2167748"/>
            <a:ext cx="6070148" cy="92233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4934856" y="3319870"/>
            <a:ext cx="6070148" cy="189629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4934856" y="5445952"/>
            <a:ext cx="6070148" cy="119704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2" name="Google Shape;382;p23"/>
          <p:cNvPicPr preferRelativeResize="0"/>
          <p:nvPr/>
        </p:nvPicPr>
        <p:blipFill rotWithShape="1">
          <a:blip r:embed="rId3">
            <a:alphaModFix/>
          </a:blip>
          <a:srcRect b="0" l="3333" r="55834" t="28758"/>
          <a:stretch/>
        </p:blipFill>
        <p:spPr>
          <a:xfrm>
            <a:off x="406400" y="1972273"/>
            <a:ext cx="4978400" cy="488572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3"/>
          <p:cNvSpPr txBox="1"/>
          <p:nvPr/>
        </p:nvSpPr>
        <p:spPr>
          <a:xfrm>
            <a:off x="5261430" y="2274990"/>
            <a:ext cx="569595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Elas devem ser trabalhadas durante toda</a:t>
            </a:r>
            <a:br>
              <a:rPr b="0" i="0" lang="pt-BR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 Educação Básica.</a:t>
            </a:r>
            <a:endParaRPr/>
          </a:p>
        </p:txBody>
      </p:sp>
      <p:sp>
        <p:nvSpPr>
          <p:cNvPr id="384" name="Google Shape;384;p23"/>
          <p:cNvSpPr txBox="1"/>
          <p:nvPr/>
        </p:nvSpPr>
        <p:spPr>
          <a:xfrm>
            <a:off x="5261430" y="3452428"/>
            <a:ext cx="5695950" cy="163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Competências são a mobilização de conhecimentos, habilidades, atitudes e valores para resolver demandas complexas da vida cotidiana do pleno exercício da cidadania e do mundo do trabalho.</a:t>
            </a:r>
            <a:endParaRPr/>
          </a:p>
        </p:txBody>
      </p:sp>
      <p:sp>
        <p:nvSpPr>
          <p:cNvPr id="385" name="Google Shape;385;p23"/>
          <p:cNvSpPr txBox="1"/>
          <p:nvPr/>
        </p:nvSpPr>
        <p:spPr>
          <a:xfrm>
            <a:off x="5261430" y="5536662"/>
            <a:ext cx="5450113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 trabalho com as Competências deve ser articulado com o processo de aprendizagem dos componentes.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4"/>
          <p:cNvSpPr/>
          <p:nvPr/>
        </p:nvSpPr>
        <p:spPr>
          <a:xfrm>
            <a:off x="409575" y="402431"/>
            <a:ext cx="8610600" cy="6643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24"/>
          <p:cNvSpPr txBox="1"/>
          <p:nvPr/>
        </p:nvSpPr>
        <p:spPr>
          <a:xfrm>
            <a:off x="515624" y="409454"/>
            <a:ext cx="86569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Antes de </a:t>
            </a:r>
            <a:r>
              <a:rPr b="1" lang="pt-B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encerrar </a:t>
            </a: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apresentação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24"/>
          <p:cNvPicPr preferRelativeResize="0"/>
          <p:nvPr/>
        </p:nvPicPr>
        <p:blipFill rotWithShape="1">
          <a:blip r:embed="rId3">
            <a:alphaModFix/>
          </a:blip>
          <a:srcRect b="0" l="3359" r="56667" t="17407"/>
          <a:stretch/>
        </p:blipFill>
        <p:spPr>
          <a:xfrm>
            <a:off x="409574" y="1193800"/>
            <a:ext cx="4873625" cy="56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4"/>
          <p:cNvSpPr txBox="1"/>
          <p:nvPr/>
        </p:nvSpPr>
        <p:spPr>
          <a:xfrm>
            <a:off x="6725273" y="2326950"/>
            <a:ext cx="503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Em 10 minutos, teste seu conhecimento sobre as competências gerais em:</a:t>
            </a:r>
            <a:endParaRPr/>
          </a:p>
        </p:txBody>
      </p:sp>
      <p:sp>
        <p:nvSpPr>
          <p:cNvPr id="394" name="Google Shape;394;p24"/>
          <p:cNvSpPr/>
          <p:nvPr/>
        </p:nvSpPr>
        <p:spPr>
          <a:xfrm>
            <a:off x="6740551" y="3019439"/>
            <a:ext cx="4894576" cy="44983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24"/>
          <p:cNvSpPr txBox="1"/>
          <p:nvPr/>
        </p:nvSpPr>
        <p:spPr>
          <a:xfrm>
            <a:off x="6740551" y="3059709"/>
            <a:ext cx="4894576" cy="369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http://bit.ly/testecompetenciasgerais</a:t>
            </a:r>
            <a:endParaRPr/>
          </a:p>
        </p:txBody>
      </p:sp>
      <p:sp>
        <p:nvSpPr>
          <p:cNvPr id="396" name="Google Shape;396;p24"/>
          <p:cNvSpPr txBox="1"/>
          <p:nvPr/>
        </p:nvSpPr>
        <p:spPr>
          <a:xfrm>
            <a:off x="6725287" y="4283479"/>
            <a:ext cx="4894576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aixe o e-book </a:t>
            </a:r>
            <a:r>
              <a:rPr lang="pt-BR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 continue estudando sobre as competências gerais:</a:t>
            </a:r>
            <a:endParaRPr/>
          </a:p>
        </p:txBody>
      </p:sp>
      <p:sp>
        <p:nvSpPr>
          <p:cNvPr id="397" name="Google Shape;397;p24"/>
          <p:cNvSpPr/>
          <p:nvPr/>
        </p:nvSpPr>
        <p:spPr>
          <a:xfrm>
            <a:off x="6740551" y="4975963"/>
            <a:ext cx="4894576" cy="44983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24"/>
          <p:cNvSpPr txBox="1"/>
          <p:nvPr/>
        </p:nvSpPr>
        <p:spPr>
          <a:xfrm>
            <a:off x="6740551" y="5016233"/>
            <a:ext cx="4894576" cy="369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http://bit.ly/ebookcompetenciasgerais</a:t>
            </a:r>
            <a:endParaRPr/>
          </a:p>
        </p:txBody>
      </p:sp>
      <p:sp>
        <p:nvSpPr>
          <p:cNvPr id="399" name="Google Shape;399;p24"/>
          <p:cNvSpPr/>
          <p:nvPr/>
        </p:nvSpPr>
        <p:spPr>
          <a:xfrm>
            <a:off x="5461974" y="4304179"/>
            <a:ext cx="1022350" cy="1171575"/>
          </a:xfrm>
          <a:custGeom>
            <a:rect b="b" l="l" r="r" t="t"/>
            <a:pathLst>
              <a:path extrusionOk="0" h="353" w="309">
                <a:moveTo>
                  <a:pt x="40" y="0"/>
                </a:moveTo>
                <a:cubicBezTo>
                  <a:pt x="38" y="1"/>
                  <a:pt x="36" y="1"/>
                  <a:pt x="35" y="3"/>
                </a:cubicBezTo>
                <a:cubicBezTo>
                  <a:pt x="3" y="35"/>
                  <a:pt x="3" y="35"/>
                  <a:pt x="3" y="35"/>
                </a:cubicBezTo>
                <a:cubicBezTo>
                  <a:pt x="1" y="36"/>
                  <a:pt x="0" y="38"/>
                  <a:pt x="0" y="40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09"/>
                  <a:pt x="4" y="312"/>
                  <a:pt x="8" y="312"/>
                </a:cubicBezTo>
                <a:cubicBezTo>
                  <a:pt x="124" y="312"/>
                  <a:pt x="124" y="312"/>
                  <a:pt x="124" y="312"/>
                </a:cubicBezTo>
                <a:cubicBezTo>
                  <a:pt x="129" y="313"/>
                  <a:pt x="132" y="309"/>
                  <a:pt x="133" y="305"/>
                </a:cubicBezTo>
                <a:cubicBezTo>
                  <a:pt x="133" y="300"/>
                  <a:pt x="129" y="297"/>
                  <a:pt x="125" y="296"/>
                </a:cubicBezTo>
                <a:cubicBezTo>
                  <a:pt x="125" y="296"/>
                  <a:pt x="124" y="296"/>
                  <a:pt x="124" y="296"/>
                </a:cubicBezTo>
                <a:cubicBezTo>
                  <a:pt x="16" y="296"/>
                  <a:pt x="16" y="296"/>
                  <a:pt x="16" y="296"/>
                </a:cubicBezTo>
                <a:cubicBezTo>
                  <a:pt x="16" y="48"/>
                  <a:pt x="16" y="48"/>
                  <a:pt x="16" y="48"/>
                </a:cubicBezTo>
                <a:cubicBezTo>
                  <a:pt x="200" y="48"/>
                  <a:pt x="200" y="48"/>
                  <a:pt x="200" y="48"/>
                </a:cubicBezTo>
                <a:cubicBezTo>
                  <a:pt x="200" y="145"/>
                  <a:pt x="200" y="145"/>
                  <a:pt x="200" y="145"/>
                </a:cubicBezTo>
                <a:cubicBezTo>
                  <a:pt x="200" y="149"/>
                  <a:pt x="204" y="153"/>
                  <a:pt x="208" y="153"/>
                </a:cubicBezTo>
                <a:cubicBezTo>
                  <a:pt x="213" y="153"/>
                  <a:pt x="216" y="149"/>
                  <a:pt x="216" y="145"/>
                </a:cubicBezTo>
                <a:cubicBezTo>
                  <a:pt x="216" y="145"/>
                  <a:pt x="216" y="145"/>
                  <a:pt x="216" y="145"/>
                </a:cubicBezTo>
                <a:cubicBezTo>
                  <a:pt x="216" y="40"/>
                  <a:pt x="216" y="40"/>
                  <a:pt x="216" y="40"/>
                </a:cubicBezTo>
                <a:cubicBezTo>
                  <a:pt x="216" y="36"/>
                  <a:pt x="213" y="32"/>
                  <a:pt x="20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44" y="16"/>
                  <a:pt x="44" y="16"/>
                  <a:pt x="44" y="16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49"/>
                  <a:pt x="236" y="153"/>
                  <a:pt x="240" y="153"/>
                </a:cubicBezTo>
                <a:cubicBezTo>
                  <a:pt x="245" y="153"/>
                  <a:pt x="248" y="149"/>
                  <a:pt x="248" y="145"/>
                </a:cubicBezTo>
                <a:cubicBezTo>
                  <a:pt x="248" y="145"/>
                  <a:pt x="248" y="145"/>
                  <a:pt x="248" y="144"/>
                </a:cubicBezTo>
                <a:cubicBezTo>
                  <a:pt x="248" y="8"/>
                  <a:pt x="248" y="8"/>
                  <a:pt x="248" y="8"/>
                </a:cubicBezTo>
                <a:cubicBezTo>
                  <a:pt x="248" y="4"/>
                  <a:pt x="245" y="0"/>
                  <a:pt x="2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48" y="68"/>
                </a:moveTo>
                <a:cubicBezTo>
                  <a:pt x="44" y="69"/>
                  <a:pt x="40" y="72"/>
                  <a:pt x="40" y="7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21"/>
                  <a:pt x="44" y="124"/>
                  <a:pt x="48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73" y="124"/>
                  <a:pt x="176" y="121"/>
                  <a:pt x="176" y="116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2"/>
                  <a:pt x="173" y="68"/>
                  <a:pt x="16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lose/>
                <a:moveTo>
                  <a:pt x="56" y="84"/>
                </a:moveTo>
                <a:cubicBezTo>
                  <a:pt x="160" y="84"/>
                  <a:pt x="160" y="84"/>
                  <a:pt x="160" y="84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56" y="108"/>
                  <a:pt x="56" y="108"/>
                  <a:pt x="56" y="108"/>
                </a:cubicBezTo>
                <a:lnTo>
                  <a:pt x="56" y="84"/>
                </a:lnTo>
                <a:close/>
                <a:moveTo>
                  <a:pt x="160" y="168"/>
                </a:moveTo>
                <a:cubicBezTo>
                  <a:pt x="156" y="169"/>
                  <a:pt x="152" y="172"/>
                  <a:pt x="152" y="176"/>
                </a:cubicBezTo>
                <a:cubicBezTo>
                  <a:pt x="152" y="244"/>
                  <a:pt x="152" y="244"/>
                  <a:pt x="152" y="244"/>
                </a:cubicBezTo>
                <a:cubicBezTo>
                  <a:pt x="116" y="244"/>
                  <a:pt x="116" y="244"/>
                  <a:pt x="116" y="244"/>
                </a:cubicBezTo>
                <a:cubicBezTo>
                  <a:pt x="112" y="245"/>
                  <a:pt x="108" y="248"/>
                  <a:pt x="108" y="253"/>
                </a:cubicBezTo>
                <a:cubicBezTo>
                  <a:pt x="108" y="255"/>
                  <a:pt x="109" y="257"/>
                  <a:pt x="111" y="258"/>
                </a:cubicBezTo>
                <a:cubicBezTo>
                  <a:pt x="203" y="350"/>
                  <a:pt x="203" y="350"/>
                  <a:pt x="203" y="350"/>
                </a:cubicBezTo>
                <a:cubicBezTo>
                  <a:pt x="206" y="353"/>
                  <a:pt x="211" y="353"/>
                  <a:pt x="214" y="350"/>
                </a:cubicBezTo>
                <a:cubicBezTo>
                  <a:pt x="306" y="258"/>
                  <a:pt x="306" y="258"/>
                  <a:pt x="306" y="258"/>
                </a:cubicBezTo>
                <a:cubicBezTo>
                  <a:pt x="309" y="255"/>
                  <a:pt x="309" y="250"/>
                  <a:pt x="306" y="247"/>
                </a:cubicBezTo>
                <a:cubicBezTo>
                  <a:pt x="304" y="245"/>
                  <a:pt x="302" y="245"/>
                  <a:pt x="300" y="244"/>
                </a:cubicBezTo>
                <a:cubicBezTo>
                  <a:pt x="264" y="244"/>
                  <a:pt x="264" y="244"/>
                  <a:pt x="264" y="244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2"/>
                  <a:pt x="261" y="168"/>
                  <a:pt x="256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68" y="184"/>
                </a:moveTo>
                <a:cubicBezTo>
                  <a:pt x="248" y="184"/>
                  <a:pt x="248" y="184"/>
                  <a:pt x="248" y="184"/>
                </a:cubicBezTo>
                <a:cubicBezTo>
                  <a:pt x="248" y="252"/>
                  <a:pt x="248" y="252"/>
                  <a:pt x="248" y="252"/>
                </a:cubicBezTo>
                <a:cubicBezTo>
                  <a:pt x="248" y="257"/>
                  <a:pt x="252" y="260"/>
                  <a:pt x="256" y="260"/>
                </a:cubicBezTo>
                <a:cubicBezTo>
                  <a:pt x="281" y="260"/>
                  <a:pt x="281" y="260"/>
                  <a:pt x="281" y="260"/>
                </a:cubicBezTo>
                <a:cubicBezTo>
                  <a:pt x="208" y="333"/>
                  <a:pt x="208" y="333"/>
                  <a:pt x="208" y="333"/>
                </a:cubicBezTo>
                <a:cubicBezTo>
                  <a:pt x="136" y="260"/>
                  <a:pt x="136" y="260"/>
                  <a:pt x="136" y="260"/>
                </a:cubicBezTo>
                <a:cubicBezTo>
                  <a:pt x="160" y="260"/>
                  <a:pt x="160" y="260"/>
                  <a:pt x="160" y="260"/>
                </a:cubicBezTo>
                <a:cubicBezTo>
                  <a:pt x="165" y="260"/>
                  <a:pt x="168" y="257"/>
                  <a:pt x="168" y="252"/>
                </a:cubicBezTo>
                <a:lnTo>
                  <a:pt x="168" y="18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0" name="Google Shape;400;p24"/>
          <p:cNvGrpSpPr/>
          <p:nvPr/>
        </p:nvGrpSpPr>
        <p:grpSpPr>
          <a:xfrm>
            <a:off x="5410381" y="2333336"/>
            <a:ext cx="1125537" cy="1208087"/>
            <a:chOff x="9869488" y="265113"/>
            <a:chExt cx="1125537" cy="1208087"/>
          </a:xfrm>
        </p:grpSpPr>
        <p:sp>
          <p:nvSpPr>
            <p:cNvPr id="401" name="Google Shape;401;p24"/>
            <p:cNvSpPr/>
            <p:nvPr/>
          </p:nvSpPr>
          <p:spPr>
            <a:xfrm>
              <a:off x="10544175" y="982663"/>
              <a:ext cx="173037" cy="52387"/>
            </a:xfrm>
            <a:custGeom>
              <a:rect b="b" l="l" r="r" t="t"/>
              <a:pathLst>
                <a:path extrusionOk="0" h="16" w="52">
                  <a:moveTo>
                    <a:pt x="52" y="8"/>
                  </a:moveTo>
                  <a:cubicBezTo>
                    <a:pt x="52" y="4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8" y="16"/>
                    <a:pt x="52" y="13"/>
                    <a:pt x="52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10583863" y="365125"/>
              <a:ext cx="331787" cy="630237"/>
            </a:xfrm>
            <a:custGeom>
              <a:rect b="b" l="l" r="r" t="t"/>
              <a:pathLst>
                <a:path extrusionOk="0" h="190" w="100">
                  <a:moveTo>
                    <a:pt x="16" y="3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6"/>
                    <a:pt x="14" y="70"/>
                    <a:pt x="32" y="70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182"/>
                    <a:pt x="84" y="182"/>
                    <a:pt x="84" y="182"/>
                  </a:cubicBezTo>
                  <a:cubicBezTo>
                    <a:pt x="84" y="187"/>
                    <a:pt x="88" y="190"/>
                    <a:pt x="92" y="190"/>
                  </a:cubicBezTo>
                  <a:cubicBezTo>
                    <a:pt x="96" y="190"/>
                    <a:pt x="100" y="187"/>
                    <a:pt x="100" y="18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0" y="58"/>
                    <a:pt x="96" y="54"/>
                    <a:pt x="9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3" y="54"/>
                    <a:pt x="16" y="47"/>
                    <a:pt x="16" y="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10504488" y="742950"/>
              <a:ext cx="212725" cy="53975"/>
            </a:xfrm>
            <a:custGeom>
              <a:rect b="b" l="l" r="r" t="t"/>
              <a:pathLst>
                <a:path extrusionOk="0" h="16" w="64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60" y="16"/>
                    <a:pt x="64" y="13"/>
                    <a:pt x="64" y="8"/>
                  </a:cubicBezTo>
                  <a:cubicBezTo>
                    <a:pt x="64" y="4"/>
                    <a:pt x="60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10253663" y="742950"/>
              <a:ext cx="225425" cy="53975"/>
            </a:xfrm>
            <a:custGeom>
              <a:rect b="b" l="l" r="r" t="t"/>
              <a:pathLst>
                <a:path extrusionOk="0" h="16" w="68">
                  <a:moveTo>
                    <a:pt x="68" y="8"/>
                  </a:move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4" y="16"/>
                    <a:pt x="68" y="13"/>
                    <a:pt x="68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10253663" y="862013"/>
              <a:ext cx="146050" cy="53975"/>
            </a:xfrm>
            <a:custGeom>
              <a:rect b="b" l="l" r="r" t="t"/>
              <a:pathLst>
                <a:path extrusionOk="0" h="16" w="4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0" y="16"/>
                    <a:pt x="44" y="13"/>
                    <a:pt x="44" y="8"/>
                  </a:cubicBezTo>
                  <a:cubicBezTo>
                    <a:pt x="44" y="4"/>
                    <a:pt x="40" y="0"/>
                    <a:pt x="36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10253663" y="623888"/>
              <a:ext cx="304800" cy="52387"/>
            </a:xfrm>
            <a:custGeom>
              <a:rect b="b" l="l" r="r" t="t"/>
              <a:pathLst>
                <a:path extrusionOk="0" h="16" w="92">
                  <a:moveTo>
                    <a:pt x="8" y="16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8" y="16"/>
                    <a:pt x="92" y="13"/>
                    <a:pt x="92" y="8"/>
                  </a:cubicBezTo>
                  <a:cubicBezTo>
                    <a:pt x="92" y="4"/>
                    <a:pt x="88" y="0"/>
                    <a:pt x="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10425113" y="862013"/>
              <a:ext cx="252412" cy="53975"/>
            </a:xfrm>
            <a:custGeom>
              <a:rect b="b" l="l" r="r" t="t"/>
              <a:pathLst>
                <a:path extrusionOk="0" h="16" w="76">
                  <a:moveTo>
                    <a:pt x="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72" y="16"/>
                    <a:pt x="76" y="13"/>
                    <a:pt x="76" y="8"/>
                  </a:cubicBezTo>
                  <a:cubicBezTo>
                    <a:pt x="76" y="4"/>
                    <a:pt x="72" y="0"/>
                    <a:pt x="6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10544175" y="1101725"/>
              <a:ext cx="93662" cy="52387"/>
            </a:xfrm>
            <a:custGeom>
              <a:rect b="b" l="l" r="r" t="t"/>
              <a:pathLst>
                <a:path extrusionOk="0" h="16" w="28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4" y="16"/>
                    <a:pt x="28" y="13"/>
                    <a:pt x="28" y="8"/>
                  </a:cubicBezTo>
                  <a:cubicBezTo>
                    <a:pt x="28" y="4"/>
                    <a:pt x="24" y="0"/>
                    <a:pt x="20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10253663" y="982663"/>
              <a:ext cx="265112" cy="52387"/>
            </a:xfrm>
            <a:custGeom>
              <a:rect b="b" l="l" r="r" t="t"/>
              <a:pathLst>
                <a:path extrusionOk="0" h="16" w="80">
                  <a:moveTo>
                    <a:pt x="7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6" y="16"/>
                    <a:pt x="80" y="13"/>
                    <a:pt x="80" y="8"/>
                  </a:cubicBezTo>
                  <a:cubicBezTo>
                    <a:pt x="80" y="4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10253663" y="1101725"/>
              <a:ext cx="265112" cy="52387"/>
            </a:xfrm>
            <a:custGeom>
              <a:rect b="b" l="l" r="r" t="t"/>
              <a:pathLst>
                <a:path extrusionOk="0" h="16" w="80">
                  <a:moveTo>
                    <a:pt x="7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6" y="16"/>
                    <a:pt x="80" y="13"/>
                    <a:pt x="80" y="8"/>
                  </a:cubicBezTo>
                  <a:cubicBezTo>
                    <a:pt x="80" y="4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10544175" y="1016000"/>
              <a:ext cx="450850" cy="457200"/>
            </a:xfrm>
            <a:custGeom>
              <a:rect b="b" l="l" r="r" t="t"/>
              <a:pathLst>
                <a:path extrusionOk="0" h="138" w="136">
                  <a:moveTo>
                    <a:pt x="130" y="24"/>
                  </a:moveTo>
                  <a:cubicBezTo>
                    <a:pt x="129" y="23"/>
                    <a:pt x="129" y="23"/>
                    <a:pt x="128" y="22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07" y="0"/>
                    <a:pt x="91" y="0"/>
                    <a:pt x="82" y="10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2"/>
                    <a:pt x="0" y="9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5"/>
                    <a:pt x="4" y="138"/>
                    <a:pt x="8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6" y="138"/>
                    <a:pt x="48" y="138"/>
                    <a:pt x="50" y="136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33" y="53"/>
                    <a:pt x="136" y="47"/>
                    <a:pt x="136" y="41"/>
                  </a:cubicBezTo>
                  <a:cubicBezTo>
                    <a:pt x="136" y="35"/>
                    <a:pt x="134" y="28"/>
                    <a:pt x="130" y="24"/>
                  </a:cubicBezTo>
                  <a:close/>
                  <a:moveTo>
                    <a:pt x="99" y="64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92" y="57"/>
                    <a:pt x="92" y="57"/>
                    <a:pt x="92" y="57"/>
                  </a:cubicBezTo>
                  <a:lnTo>
                    <a:pt x="99" y="64"/>
                  </a:lnTo>
                  <a:close/>
                  <a:moveTo>
                    <a:pt x="25" y="88"/>
                  </a:moveTo>
                  <a:cubicBezTo>
                    <a:pt x="75" y="39"/>
                    <a:pt x="75" y="39"/>
                    <a:pt x="75" y="39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32" y="95"/>
                    <a:pt x="32" y="95"/>
                    <a:pt x="32" y="95"/>
                  </a:cubicBezTo>
                  <a:lnTo>
                    <a:pt x="25" y="88"/>
                  </a:lnTo>
                  <a:close/>
                  <a:moveTo>
                    <a:pt x="37" y="122"/>
                  </a:moveTo>
                  <a:cubicBezTo>
                    <a:pt x="16" y="122"/>
                    <a:pt x="16" y="122"/>
                    <a:pt x="16" y="122"/>
                  </a:cubicBezTo>
                  <a:cubicBezTo>
                    <a:pt x="16" y="102"/>
                    <a:pt x="16" y="102"/>
                    <a:pt x="16" y="102"/>
                  </a:cubicBezTo>
                  <a:lnTo>
                    <a:pt x="37" y="122"/>
                  </a:lnTo>
                  <a:close/>
                  <a:moveTo>
                    <a:pt x="120" y="39"/>
                  </a:moveTo>
                  <a:cubicBezTo>
                    <a:pt x="120" y="41"/>
                    <a:pt x="119" y="44"/>
                    <a:pt x="117" y="45"/>
                  </a:cubicBezTo>
                  <a:cubicBezTo>
                    <a:pt x="117" y="46"/>
                    <a:pt x="117" y="46"/>
                    <a:pt x="117" y="47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4" y="20"/>
                    <a:pt x="96" y="19"/>
                    <a:pt x="98" y="19"/>
                  </a:cubicBezTo>
                  <a:cubicBezTo>
                    <a:pt x="100" y="18"/>
                    <a:pt x="102" y="19"/>
                    <a:pt x="104" y="21"/>
                  </a:cubicBezTo>
                  <a:cubicBezTo>
                    <a:pt x="104" y="21"/>
                    <a:pt x="105" y="21"/>
                    <a:pt x="105" y="2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9" y="35"/>
                    <a:pt x="120" y="37"/>
                    <a:pt x="120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9869488" y="265113"/>
              <a:ext cx="969962" cy="1208087"/>
            </a:xfrm>
            <a:custGeom>
              <a:rect b="b" l="l" r="r" t="t"/>
              <a:pathLst>
                <a:path extrusionOk="0" h="364" w="293">
                  <a:moveTo>
                    <a:pt x="188" y="348"/>
                  </a:moveTo>
                  <a:cubicBezTo>
                    <a:pt x="32" y="348"/>
                    <a:pt x="32" y="348"/>
                    <a:pt x="32" y="348"/>
                  </a:cubicBezTo>
                  <a:cubicBezTo>
                    <a:pt x="23" y="348"/>
                    <a:pt x="16" y="341"/>
                    <a:pt x="16" y="3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24"/>
                    <a:pt x="23" y="17"/>
                    <a:pt x="32" y="16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78" y="74"/>
                    <a:pt x="278" y="74"/>
                    <a:pt x="278" y="74"/>
                  </a:cubicBezTo>
                  <a:cubicBezTo>
                    <a:pt x="281" y="77"/>
                    <a:pt x="286" y="77"/>
                    <a:pt x="290" y="74"/>
                  </a:cubicBezTo>
                  <a:cubicBezTo>
                    <a:pt x="293" y="71"/>
                    <a:pt x="293" y="66"/>
                    <a:pt x="290" y="63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28" y="1"/>
                    <a:pt x="226" y="0"/>
                    <a:pt x="2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1"/>
                    <a:pt x="0" y="15"/>
                    <a:pt x="0" y="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50"/>
                    <a:pt x="14" y="364"/>
                    <a:pt x="32" y="364"/>
                  </a:cubicBezTo>
                  <a:cubicBezTo>
                    <a:pt x="188" y="364"/>
                    <a:pt x="188" y="364"/>
                    <a:pt x="188" y="364"/>
                  </a:cubicBezTo>
                  <a:cubicBezTo>
                    <a:pt x="192" y="364"/>
                    <a:pt x="196" y="361"/>
                    <a:pt x="196" y="356"/>
                  </a:cubicBezTo>
                  <a:cubicBezTo>
                    <a:pt x="196" y="352"/>
                    <a:pt x="192" y="348"/>
                    <a:pt x="188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10253663" y="1220788"/>
              <a:ext cx="265112" cy="53975"/>
            </a:xfrm>
            <a:custGeom>
              <a:rect b="b" l="l" r="r" t="t"/>
              <a:pathLst>
                <a:path extrusionOk="0" h="16" w="80">
                  <a:moveTo>
                    <a:pt x="7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6" y="16"/>
                    <a:pt x="80" y="13"/>
                    <a:pt x="80" y="8"/>
                  </a:cubicBezTo>
                  <a:cubicBezTo>
                    <a:pt x="80" y="4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10025063" y="1095375"/>
              <a:ext cx="176212" cy="176212"/>
            </a:xfrm>
            <a:custGeom>
              <a:rect b="b" l="l" r="r" t="t"/>
              <a:pathLst>
                <a:path extrusionOk="0" h="53" w="53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4" y="53"/>
                    <a:pt x="26" y="52"/>
                    <a:pt x="28" y="50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3" y="12"/>
                    <a:pt x="53" y="10"/>
                    <a:pt x="53" y="8"/>
                  </a:cubicBezTo>
                  <a:cubicBezTo>
                    <a:pt x="52" y="6"/>
                    <a:pt x="51" y="4"/>
                    <a:pt x="49" y="3"/>
                  </a:cubicBezTo>
                  <a:cubicBezTo>
                    <a:pt x="46" y="0"/>
                    <a:pt x="41" y="1"/>
                    <a:pt x="38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2" y="25"/>
                    <a:pt x="7" y="24"/>
                    <a:pt x="3" y="27"/>
                  </a:cubicBezTo>
                  <a:cubicBezTo>
                    <a:pt x="0" y="30"/>
                    <a:pt x="0" y="36"/>
                    <a:pt x="3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10025063" y="623888"/>
              <a:ext cx="179387" cy="173037"/>
            </a:xfrm>
            <a:custGeom>
              <a:rect b="b" l="l" r="r" t="t"/>
              <a:pathLst>
                <a:path extrusionOk="0" h="52" w="54">
                  <a:moveTo>
                    <a:pt x="15" y="50"/>
                  </a:moveTo>
                  <a:cubicBezTo>
                    <a:pt x="17" y="52"/>
                    <a:pt x="19" y="52"/>
                    <a:pt x="21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4" y="52"/>
                    <a:pt x="26" y="51"/>
                    <a:pt x="28" y="49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4" y="9"/>
                    <a:pt x="53" y="4"/>
                    <a:pt x="49" y="2"/>
                  </a:cubicBezTo>
                  <a:cubicBezTo>
                    <a:pt x="48" y="1"/>
                    <a:pt x="46" y="0"/>
                    <a:pt x="43" y="1"/>
                  </a:cubicBezTo>
                  <a:cubicBezTo>
                    <a:pt x="41" y="1"/>
                    <a:pt x="40" y="2"/>
                    <a:pt x="38" y="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24"/>
                    <a:pt x="6" y="24"/>
                    <a:pt x="3" y="27"/>
                  </a:cubicBezTo>
                  <a:cubicBezTo>
                    <a:pt x="0" y="30"/>
                    <a:pt x="0" y="35"/>
                    <a:pt x="3" y="38"/>
                  </a:cubicBezTo>
                  <a:lnTo>
                    <a:pt x="15" y="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10025063" y="862013"/>
              <a:ext cx="179387" cy="173037"/>
            </a:xfrm>
            <a:custGeom>
              <a:rect b="b" l="l" r="r" t="t"/>
              <a:pathLst>
                <a:path extrusionOk="0" h="52" w="54">
                  <a:moveTo>
                    <a:pt x="3" y="38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7" y="52"/>
                    <a:pt x="19" y="52"/>
                    <a:pt x="21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4" y="52"/>
                    <a:pt x="26" y="51"/>
                    <a:pt x="28" y="49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4" y="9"/>
                    <a:pt x="53" y="4"/>
                    <a:pt x="49" y="2"/>
                  </a:cubicBezTo>
                  <a:cubicBezTo>
                    <a:pt x="48" y="1"/>
                    <a:pt x="46" y="0"/>
                    <a:pt x="43" y="1"/>
                  </a:cubicBezTo>
                  <a:cubicBezTo>
                    <a:pt x="41" y="1"/>
                    <a:pt x="40" y="2"/>
                    <a:pt x="38" y="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24"/>
                    <a:pt x="6" y="24"/>
                    <a:pt x="3" y="27"/>
                  </a:cubicBezTo>
                  <a:cubicBezTo>
                    <a:pt x="0" y="30"/>
                    <a:pt x="0" y="35"/>
                    <a:pt x="3" y="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/>
          <p:nvPr/>
        </p:nvSpPr>
        <p:spPr>
          <a:xfrm>
            <a:off x="409575" y="402431"/>
            <a:ext cx="10306050" cy="6643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515624" y="409454"/>
            <a:ext cx="106786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que é a BNCC do Ensino Fundamental?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500362" y="1141317"/>
            <a:ext cx="3719214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Base Nacional Comum Curricular</a:t>
            </a:r>
            <a:b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 um documento</a:t>
            </a:r>
            <a:b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 defi</a:t>
            </a:r>
            <a:r>
              <a:rPr b="1" lang="pt-BR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 as habilidades</a:t>
            </a:r>
            <a: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essenciais </a:t>
            </a:r>
            <a:r>
              <a:rPr b="1" lang="pt-BR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para</a:t>
            </a:r>
            <a:b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todos os alunos</a:t>
            </a:r>
            <a:b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 Educação Básica</a:t>
            </a:r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500360" y="4572686"/>
            <a:ext cx="2927020" cy="1477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Todos os currículos do país, públicos e privados, deverão conter esses conteúdos.</a:t>
            </a:r>
            <a:endParaRPr/>
          </a:p>
        </p:txBody>
      </p:sp>
      <p:sp>
        <p:nvSpPr>
          <p:cNvPr id="153" name="Google Shape;153;p15"/>
          <p:cNvSpPr/>
          <p:nvPr/>
        </p:nvSpPr>
        <p:spPr>
          <a:xfrm>
            <a:off x="4066675" y="1271692"/>
            <a:ext cx="3946200" cy="614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4113283" y="1377783"/>
            <a:ext cx="385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Atenção! Base não é currículo. Ela é ponto de partida</a:t>
            </a: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4972808" y="4118692"/>
            <a:ext cx="2133900" cy="21339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4494178" y="3161432"/>
            <a:ext cx="3091200" cy="30912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5429368" y="5031810"/>
            <a:ext cx="1220700" cy="1220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4011648" y="2196371"/>
            <a:ext cx="4056300" cy="40563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9148530" y="2295189"/>
            <a:ext cx="2786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BNCC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9148531" y="3353948"/>
            <a:ext cx="2786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Currículos e</a:t>
            </a: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staduais</a:t>
            </a:r>
            <a:r>
              <a:rPr lang="pt-BR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 m</a:t>
            </a: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unicipais e particulares</a:t>
            </a:r>
            <a:endParaRPr b="0" i="0" sz="18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9148531" y="4336507"/>
            <a:ext cx="2786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b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Político-Pedagógico</a:t>
            </a:r>
            <a:br>
              <a:rPr lang="pt-BR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 currículo escolar</a:t>
            </a:r>
            <a:endParaRPr b="0" i="0" sz="18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9148531" y="5457590"/>
            <a:ext cx="278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Plano de Aula</a:t>
            </a: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8234235" y="5566088"/>
            <a:ext cx="1524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15"/>
          <p:cNvGrpSpPr/>
          <p:nvPr/>
        </p:nvGrpSpPr>
        <p:grpSpPr>
          <a:xfrm>
            <a:off x="6045995" y="5566088"/>
            <a:ext cx="2328871" cy="152295"/>
            <a:chOff x="6045995" y="5448003"/>
            <a:chExt cx="2328871" cy="152295"/>
          </a:xfrm>
        </p:grpSpPr>
        <p:cxnSp>
          <p:nvCxnSpPr>
            <p:cNvPr id="165" name="Google Shape;165;p15"/>
            <p:cNvCxnSpPr/>
            <p:nvPr/>
          </p:nvCxnSpPr>
          <p:spPr>
            <a:xfrm>
              <a:off x="6045995" y="5524151"/>
              <a:ext cx="2176334" cy="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6" name="Google Shape;166;p15"/>
            <p:cNvSpPr/>
            <p:nvPr/>
          </p:nvSpPr>
          <p:spPr>
            <a:xfrm>
              <a:off x="8222571" y="5448003"/>
              <a:ext cx="152295" cy="15229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15"/>
          <p:cNvSpPr/>
          <p:nvPr/>
        </p:nvSpPr>
        <p:spPr>
          <a:xfrm>
            <a:off x="8234235" y="4583527"/>
            <a:ext cx="1524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p15"/>
          <p:cNvGrpSpPr/>
          <p:nvPr/>
        </p:nvGrpSpPr>
        <p:grpSpPr>
          <a:xfrm>
            <a:off x="6045995" y="4583527"/>
            <a:ext cx="2328871" cy="152295"/>
            <a:chOff x="6045995" y="4465442"/>
            <a:chExt cx="2328871" cy="152295"/>
          </a:xfrm>
        </p:grpSpPr>
        <p:cxnSp>
          <p:nvCxnSpPr>
            <p:cNvPr id="169" name="Google Shape;169;p15"/>
            <p:cNvCxnSpPr/>
            <p:nvPr/>
          </p:nvCxnSpPr>
          <p:spPr>
            <a:xfrm>
              <a:off x="6045995" y="4541590"/>
              <a:ext cx="2176334" cy="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0" name="Google Shape;170;p15"/>
            <p:cNvSpPr/>
            <p:nvPr/>
          </p:nvSpPr>
          <p:spPr>
            <a:xfrm>
              <a:off x="8222571" y="4465442"/>
              <a:ext cx="152295" cy="15229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15"/>
          <p:cNvSpPr/>
          <p:nvPr/>
        </p:nvSpPr>
        <p:spPr>
          <a:xfrm>
            <a:off x="8234235" y="3600967"/>
            <a:ext cx="1524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15"/>
          <p:cNvGrpSpPr/>
          <p:nvPr/>
        </p:nvGrpSpPr>
        <p:grpSpPr>
          <a:xfrm>
            <a:off x="6045995" y="3600967"/>
            <a:ext cx="2328871" cy="152295"/>
            <a:chOff x="6045995" y="3482882"/>
            <a:chExt cx="2328871" cy="152295"/>
          </a:xfrm>
        </p:grpSpPr>
        <p:cxnSp>
          <p:nvCxnSpPr>
            <p:cNvPr id="173" name="Google Shape;173;p15"/>
            <p:cNvCxnSpPr/>
            <p:nvPr/>
          </p:nvCxnSpPr>
          <p:spPr>
            <a:xfrm>
              <a:off x="6045995" y="3559030"/>
              <a:ext cx="2176334" cy="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4" name="Google Shape;174;p15"/>
            <p:cNvSpPr/>
            <p:nvPr/>
          </p:nvSpPr>
          <p:spPr>
            <a:xfrm>
              <a:off x="8222571" y="3482882"/>
              <a:ext cx="152295" cy="15229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15"/>
          <p:cNvSpPr/>
          <p:nvPr/>
        </p:nvSpPr>
        <p:spPr>
          <a:xfrm>
            <a:off x="8234235" y="2618407"/>
            <a:ext cx="1524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15"/>
          <p:cNvGrpSpPr/>
          <p:nvPr/>
        </p:nvGrpSpPr>
        <p:grpSpPr>
          <a:xfrm>
            <a:off x="6045995" y="2618407"/>
            <a:ext cx="2328871" cy="152295"/>
            <a:chOff x="6045995" y="2500322"/>
            <a:chExt cx="2328871" cy="152295"/>
          </a:xfrm>
        </p:grpSpPr>
        <p:cxnSp>
          <p:nvCxnSpPr>
            <p:cNvPr id="177" name="Google Shape;177;p15"/>
            <p:cNvCxnSpPr/>
            <p:nvPr/>
          </p:nvCxnSpPr>
          <p:spPr>
            <a:xfrm>
              <a:off x="6045995" y="2576470"/>
              <a:ext cx="2176334" cy="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8" name="Google Shape;178;p15"/>
            <p:cNvSpPr/>
            <p:nvPr/>
          </p:nvSpPr>
          <p:spPr>
            <a:xfrm>
              <a:off x="8222571" y="2500322"/>
              <a:ext cx="152295" cy="15229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15"/>
          <p:cNvGrpSpPr/>
          <p:nvPr/>
        </p:nvGrpSpPr>
        <p:grpSpPr>
          <a:xfrm>
            <a:off x="8513089" y="2371339"/>
            <a:ext cx="587519" cy="566254"/>
            <a:chOff x="2522538" y="-1524000"/>
            <a:chExt cx="1184275" cy="1141412"/>
          </a:xfrm>
        </p:grpSpPr>
        <p:sp>
          <p:nvSpPr>
            <p:cNvPr id="180" name="Google Shape;180;p15"/>
            <p:cNvSpPr/>
            <p:nvPr/>
          </p:nvSpPr>
          <p:spPr>
            <a:xfrm>
              <a:off x="2522538" y="-1524000"/>
              <a:ext cx="49213" cy="1141412"/>
            </a:xfrm>
            <a:custGeom>
              <a:rect b="b" l="l" r="r" t="t"/>
              <a:pathLst>
                <a:path extrusionOk="0" h="368" w="16">
                  <a:moveTo>
                    <a:pt x="8" y="368"/>
                  </a:moveTo>
                  <a:cubicBezTo>
                    <a:pt x="4" y="368"/>
                    <a:pt x="0" y="364"/>
                    <a:pt x="0" y="3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360"/>
                    <a:pt x="16" y="360"/>
                    <a:pt x="16" y="360"/>
                  </a:cubicBezTo>
                  <a:cubicBezTo>
                    <a:pt x="16" y="364"/>
                    <a:pt x="13" y="368"/>
                    <a:pt x="8" y="3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2522538" y="-1500188"/>
              <a:ext cx="1184275" cy="844550"/>
            </a:xfrm>
            <a:custGeom>
              <a:rect b="b" l="l" r="r" t="t"/>
              <a:pathLst>
                <a:path extrusionOk="0" h="272" w="384">
                  <a:moveTo>
                    <a:pt x="376" y="272"/>
                  </a:moveTo>
                  <a:cubicBezTo>
                    <a:pt x="8" y="272"/>
                    <a:pt x="8" y="272"/>
                    <a:pt x="8" y="272"/>
                  </a:cubicBezTo>
                  <a:cubicBezTo>
                    <a:pt x="4" y="272"/>
                    <a:pt x="0" y="268"/>
                    <a:pt x="0" y="26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1" y="0"/>
                    <a:pt x="384" y="4"/>
                    <a:pt x="384" y="8"/>
                  </a:cubicBezTo>
                  <a:cubicBezTo>
                    <a:pt x="384" y="264"/>
                    <a:pt x="384" y="264"/>
                    <a:pt x="384" y="264"/>
                  </a:cubicBezTo>
                  <a:cubicBezTo>
                    <a:pt x="384" y="268"/>
                    <a:pt x="381" y="272"/>
                    <a:pt x="376" y="272"/>
                  </a:cubicBezTo>
                  <a:close/>
                  <a:moveTo>
                    <a:pt x="16" y="256"/>
                  </a:moveTo>
                  <a:cubicBezTo>
                    <a:pt x="368" y="256"/>
                    <a:pt x="368" y="256"/>
                    <a:pt x="368" y="256"/>
                  </a:cubicBezTo>
                  <a:cubicBezTo>
                    <a:pt x="368" y="16"/>
                    <a:pt x="368" y="16"/>
                    <a:pt x="368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2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2682876" y="-1306513"/>
              <a:ext cx="863600" cy="508000"/>
            </a:xfrm>
            <a:custGeom>
              <a:rect b="b" l="l" r="r" t="t"/>
              <a:pathLst>
                <a:path extrusionOk="0" h="164" w="280">
                  <a:moveTo>
                    <a:pt x="140" y="164"/>
                  </a:moveTo>
                  <a:cubicBezTo>
                    <a:pt x="139" y="164"/>
                    <a:pt x="138" y="163"/>
                    <a:pt x="136" y="163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2" y="88"/>
                    <a:pt x="0" y="85"/>
                    <a:pt x="0" y="82"/>
                  </a:cubicBezTo>
                  <a:cubicBezTo>
                    <a:pt x="0" y="79"/>
                    <a:pt x="2" y="76"/>
                    <a:pt x="4" y="75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9" y="0"/>
                    <a:pt x="142" y="0"/>
                    <a:pt x="144" y="1"/>
                  </a:cubicBezTo>
                  <a:cubicBezTo>
                    <a:pt x="276" y="75"/>
                    <a:pt x="276" y="75"/>
                    <a:pt x="276" y="75"/>
                  </a:cubicBezTo>
                  <a:cubicBezTo>
                    <a:pt x="279" y="76"/>
                    <a:pt x="280" y="79"/>
                    <a:pt x="280" y="82"/>
                  </a:cubicBezTo>
                  <a:cubicBezTo>
                    <a:pt x="280" y="85"/>
                    <a:pt x="279" y="88"/>
                    <a:pt x="276" y="89"/>
                  </a:cubicBezTo>
                  <a:cubicBezTo>
                    <a:pt x="144" y="163"/>
                    <a:pt x="144" y="163"/>
                    <a:pt x="144" y="163"/>
                  </a:cubicBezTo>
                  <a:cubicBezTo>
                    <a:pt x="143" y="163"/>
                    <a:pt x="142" y="164"/>
                    <a:pt x="140" y="164"/>
                  </a:cubicBezTo>
                  <a:close/>
                  <a:moveTo>
                    <a:pt x="25" y="82"/>
                  </a:moveTo>
                  <a:cubicBezTo>
                    <a:pt x="140" y="147"/>
                    <a:pt x="140" y="147"/>
                    <a:pt x="140" y="147"/>
                  </a:cubicBezTo>
                  <a:cubicBezTo>
                    <a:pt x="256" y="82"/>
                    <a:pt x="256" y="82"/>
                    <a:pt x="256" y="82"/>
                  </a:cubicBezTo>
                  <a:cubicBezTo>
                    <a:pt x="140" y="17"/>
                    <a:pt x="140" y="17"/>
                    <a:pt x="140" y="17"/>
                  </a:cubicBezTo>
                  <a:lnTo>
                    <a:pt x="25" y="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2994026" y="-1173163"/>
              <a:ext cx="247650" cy="247650"/>
            </a:xfrm>
            <a:custGeom>
              <a:rect b="b" l="l" r="r" t="t"/>
              <a:pathLst>
                <a:path extrusionOk="0" h="80" w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16"/>
                  </a:moveTo>
                  <a:cubicBezTo>
                    <a:pt x="27" y="16"/>
                    <a:pt x="16" y="26"/>
                    <a:pt x="16" y="40"/>
                  </a:cubicBezTo>
                  <a:cubicBezTo>
                    <a:pt x="16" y="53"/>
                    <a:pt x="27" y="64"/>
                    <a:pt x="40" y="64"/>
                  </a:cubicBezTo>
                  <a:cubicBezTo>
                    <a:pt x="53" y="64"/>
                    <a:pt x="64" y="53"/>
                    <a:pt x="64" y="40"/>
                  </a:cubicBezTo>
                  <a:cubicBezTo>
                    <a:pt x="64" y="26"/>
                    <a:pt x="53" y="16"/>
                    <a:pt x="40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15"/>
          <p:cNvGrpSpPr/>
          <p:nvPr/>
        </p:nvGrpSpPr>
        <p:grpSpPr>
          <a:xfrm>
            <a:off x="8460716" y="5348292"/>
            <a:ext cx="692264" cy="582006"/>
            <a:chOff x="655638" y="-1546225"/>
            <a:chExt cx="1395413" cy="1173162"/>
          </a:xfrm>
        </p:grpSpPr>
        <p:sp>
          <p:nvSpPr>
            <p:cNvPr id="185" name="Google Shape;185;p15"/>
            <p:cNvSpPr/>
            <p:nvPr/>
          </p:nvSpPr>
          <p:spPr>
            <a:xfrm>
              <a:off x="655638" y="-1546225"/>
              <a:ext cx="1395413" cy="1173162"/>
            </a:xfrm>
            <a:custGeom>
              <a:rect b="b" l="l" r="r" t="t"/>
              <a:pathLst>
                <a:path extrusionOk="0" h="378" w="452">
                  <a:moveTo>
                    <a:pt x="448" y="47"/>
                  </a:moveTo>
                  <a:cubicBezTo>
                    <a:pt x="437" y="40"/>
                    <a:pt x="426" y="34"/>
                    <a:pt x="414" y="28"/>
                  </a:cubicBezTo>
                  <a:cubicBezTo>
                    <a:pt x="413" y="28"/>
                    <a:pt x="413" y="28"/>
                    <a:pt x="413" y="28"/>
                  </a:cubicBezTo>
                  <a:cubicBezTo>
                    <a:pt x="354" y="0"/>
                    <a:pt x="285" y="0"/>
                    <a:pt x="226" y="28"/>
                  </a:cubicBezTo>
                  <a:cubicBezTo>
                    <a:pt x="167" y="0"/>
                    <a:pt x="98" y="0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26" y="34"/>
                    <a:pt x="14" y="40"/>
                    <a:pt x="3" y="47"/>
                  </a:cubicBezTo>
                  <a:cubicBezTo>
                    <a:pt x="1" y="49"/>
                    <a:pt x="0" y="51"/>
                    <a:pt x="0" y="5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50"/>
                    <a:pt x="3" y="353"/>
                    <a:pt x="8" y="353"/>
                  </a:cubicBezTo>
                  <a:cubicBezTo>
                    <a:pt x="9" y="353"/>
                    <a:pt x="9" y="353"/>
                    <a:pt x="9" y="353"/>
                  </a:cubicBezTo>
                  <a:cubicBezTo>
                    <a:pt x="95" y="343"/>
                    <a:pt x="95" y="343"/>
                    <a:pt x="95" y="343"/>
                  </a:cubicBezTo>
                  <a:cubicBezTo>
                    <a:pt x="98" y="364"/>
                    <a:pt x="117" y="378"/>
                    <a:pt x="138" y="375"/>
                  </a:cubicBezTo>
                  <a:cubicBezTo>
                    <a:pt x="156" y="372"/>
                    <a:pt x="169" y="356"/>
                    <a:pt x="169" y="338"/>
                  </a:cubicBezTo>
                  <a:cubicBezTo>
                    <a:pt x="169" y="335"/>
                    <a:pt x="169" y="335"/>
                    <a:pt x="169" y="335"/>
                  </a:cubicBezTo>
                  <a:cubicBezTo>
                    <a:pt x="185" y="333"/>
                    <a:pt x="185" y="333"/>
                    <a:pt x="185" y="333"/>
                  </a:cubicBezTo>
                  <a:cubicBezTo>
                    <a:pt x="190" y="342"/>
                    <a:pt x="200" y="348"/>
                    <a:pt x="210" y="348"/>
                  </a:cubicBezTo>
                  <a:cubicBezTo>
                    <a:pt x="241" y="348"/>
                    <a:pt x="241" y="348"/>
                    <a:pt x="241" y="348"/>
                  </a:cubicBezTo>
                  <a:cubicBezTo>
                    <a:pt x="251" y="348"/>
                    <a:pt x="261" y="342"/>
                    <a:pt x="266" y="333"/>
                  </a:cubicBezTo>
                  <a:cubicBezTo>
                    <a:pt x="443" y="354"/>
                    <a:pt x="443" y="354"/>
                    <a:pt x="443" y="354"/>
                  </a:cubicBezTo>
                  <a:cubicBezTo>
                    <a:pt x="444" y="354"/>
                    <a:pt x="444" y="354"/>
                    <a:pt x="444" y="354"/>
                  </a:cubicBezTo>
                  <a:cubicBezTo>
                    <a:pt x="448" y="354"/>
                    <a:pt x="452" y="350"/>
                    <a:pt x="452" y="346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1"/>
                    <a:pt x="450" y="49"/>
                    <a:pt x="448" y="47"/>
                  </a:cubicBezTo>
                  <a:close/>
                  <a:moveTo>
                    <a:pt x="245" y="331"/>
                  </a:moveTo>
                  <a:cubicBezTo>
                    <a:pt x="244" y="331"/>
                    <a:pt x="242" y="331"/>
                    <a:pt x="241" y="332"/>
                  </a:cubicBezTo>
                  <a:cubicBezTo>
                    <a:pt x="211" y="332"/>
                    <a:pt x="211" y="332"/>
                    <a:pt x="211" y="332"/>
                  </a:cubicBezTo>
                  <a:cubicBezTo>
                    <a:pt x="209" y="331"/>
                    <a:pt x="208" y="331"/>
                    <a:pt x="206" y="331"/>
                  </a:cubicBezTo>
                  <a:cubicBezTo>
                    <a:pt x="203" y="330"/>
                    <a:pt x="200" y="327"/>
                    <a:pt x="198" y="324"/>
                  </a:cubicBezTo>
                  <a:cubicBezTo>
                    <a:pt x="197" y="322"/>
                    <a:pt x="197" y="320"/>
                    <a:pt x="197" y="318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204" y="307"/>
                    <a:pt x="211" y="310"/>
                    <a:pt x="218" y="313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24" y="315"/>
                    <a:pt x="224" y="315"/>
                    <a:pt x="224" y="315"/>
                  </a:cubicBezTo>
                  <a:cubicBezTo>
                    <a:pt x="224" y="316"/>
                    <a:pt x="225" y="316"/>
                    <a:pt x="226" y="316"/>
                  </a:cubicBezTo>
                  <a:cubicBezTo>
                    <a:pt x="226" y="316"/>
                    <a:pt x="226" y="316"/>
                    <a:pt x="226" y="316"/>
                  </a:cubicBezTo>
                  <a:cubicBezTo>
                    <a:pt x="226" y="316"/>
                    <a:pt x="227" y="316"/>
                    <a:pt x="228" y="315"/>
                  </a:cubicBezTo>
                  <a:cubicBezTo>
                    <a:pt x="228" y="315"/>
                    <a:pt x="228" y="315"/>
                    <a:pt x="228" y="315"/>
                  </a:cubicBezTo>
                  <a:cubicBezTo>
                    <a:pt x="229" y="315"/>
                    <a:pt x="229" y="315"/>
                    <a:pt x="229" y="315"/>
                  </a:cubicBezTo>
                  <a:cubicBezTo>
                    <a:pt x="234" y="313"/>
                    <a:pt x="234" y="313"/>
                    <a:pt x="234" y="313"/>
                  </a:cubicBezTo>
                  <a:cubicBezTo>
                    <a:pt x="241" y="310"/>
                    <a:pt x="248" y="307"/>
                    <a:pt x="255" y="305"/>
                  </a:cubicBezTo>
                  <a:cubicBezTo>
                    <a:pt x="255" y="318"/>
                    <a:pt x="255" y="318"/>
                    <a:pt x="255" y="318"/>
                  </a:cubicBezTo>
                  <a:cubicBezTo>
                    <a:pt x="255" y="320"/>
                    <a:pt x="254" y="322"/>
                    <a:pt x="253" y="324"/>
                  </a:cubicBezTo>
                  <a:cubicBezTo>
                    <a:pt x="252" y="327"/>
                    <a:pt x="249" y="330"/>
                    <a:pt x="245" y="331"/>
                  </a:cubicBezTo>
                  <a:close/>
                  <a:moveTo>
                    <a:pt x="170" y="319"/>
                  </a:moveTo>
                  <a:cubicBezTo>
                    <a:pt x="170" y="298"/>
                    <a:pt x="170" y="298"/>
                    <a:pt x="170" y="298"/>
                  </a:cubicBezTo>
                  <a:cubicBezTo>
                    <a:pt x="173" y="299"/>
                    <a:pt x="177" y="300"/>
                    <a:pt x="181" y="300"/>
                  </a:cubicBezTo>
                  <a:cubicBezTo>
                    <a:pt x="181" y="317"/>
                    <a:pt x="181" y="317"/>
                    <a:pt x="181" y="317"/>
                  </a:cubicBezTo>
                  <a:lnTo>
                    <a:pt x="170" y="319"/>
                  </a:lnTo>
                  <a:close/>
                  <a:moveTo>
                    <a:pt x="153" y="337"/>
                  </a:moveTo>
                  <a:cubicBezTo>
                    <a:pt x="153" y="338"/>
                    <a:pt x="153" y="338"/>
                    <a:pt x="153" y="338"/>
                  </a:cubicBezTo>
                  <a:cubicBezTo>
                    <a:pt x="153" y="350"/>
                    <a:pt x="144" y="359"/>
                    <a:pt x="132" y="359"/>
                  </a:cubicBezTo>
                  <a:cubicBezTo>
                    <a:pt x="120" y="359"/>
                    <a:pt x="111" y="350"/>
                    <a:pt x="111" y="33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125" y="338"/>
                    <a:pt x="125" y="338"/>
                    <a:pt x="125" y="338"/>
                  </a:cubicBezTo>
                  <a:cubicBezTo>
                    <a:pt x="125" y="341"/>
                    <a:pt x="128" y="344"/>
                    <a:pt x="132" y="344"/>
                  </a:cubicBezTo>
                  <a:cubicBezTo>
                    <a:pt x="135" y="344"/>
                    <a:pt x="138" y="342"/>
                    <a:pt x="139" y="338"/>
                  </a:cubicBezTo>
                  <a:cubicBezTo>
                    <a:pt x="139" y="338"/>
                    <a:pt x="139" y="338"/>
                    <a:pt x="139" y="338"/>
                  </a:cubicBezTo>
                  <a:cubicBezTo>
                    <a:pt x="139" y="119"/>
                    <a:pt x="139" y="119"/>
                    <a:pt x="139" y="119"/>
                  </a:cubicBezTo>
                  <a:cubicBezTo>
                    <a:pt x="153" y="119"/>
                    <a:pt x="153" y="119"/>
                    <a:pt x="153" y="119"/>
                  </a:cubicBezTo>
                  <a:lnTo>
                    <a:pt x="153" y="337"/>
                  </a:lnTo>
                  <a:close/>
                  <a:moveTo>
                    <a:pt x="16" y="59"/>
                  </a:moveTo>
                  <a:cubicBezTo>
                    <a:pt x="22" y="55"/>
                    <a:pt x="28" y="52"/>
                    <a:pt x="33" y="49"/>
                  </a:cubicBezTo>
                  <a:cubicBezTo>
                    <a:pt x="33" y="308"/>
                    <a:pt x="33" y="308"/>
                    <a:pt x="33" y="308"/>
                  </a:cubicBezTo>
                  <a:cubicBezTo>
                    <a:pt x="33" y="312"/>
                    <a:pt x="37" y="316"/>
                    <a:pt x="41" y="316"/>
                  </a:cubicBezTo>
                  <a:cubicBezTo>
                    <a:pt x="43" y="316"/>
                    <a:pt x="44" y="316"/>
                    <a:pt x="45" y="315"/>
                  </a:cubicBezTo>
                  <a:cubicBezTo>
                    <a:pt x="61" y="308"/>
                    <a:pt x="77" y="302"/>
                    <a:pt x="95" y="299"/>
                  </a:cubicBezTo>
                  <a:cubicBezTo>
                    <a:pt x="95" y="327"/>
                    <a:pt x="95" y="327"/>
                    <a:pt x="95" y="327"/>
                  </a:cubicBezTo>
                  <a:cubicBezTo>
                    <a:pt x="16" y="336"/>
                    <a:pt x="16" y="336"/>
                    <a:pt x="16" y="336"/>
                  </a:cubicBezTo>
                  <a:lnTo>
                    <a:pt x="16" y="59"/>
                  </a:lnTo>
                  <a:close/>
                  <a:moveTo>
                    <a:pt x="218" y="42"/>
                  </a:moveTo>
                  <a:cubicBezTo>
                    <a:pt x="218" y="296"/>
                    <a:pt x="218" y="296"/>
                    <a:pt x="218" y="296"/>
                  </a:cubicBezTo>
                  <a:cubicBezTo>
                    <a:pt x="217" y="296"/>
                    <a:pt x="217" y="296"/>
                    <a:pt x="217" y="296"/>
                  </a:cubicBezTo>
                  <a:cubicBezTo>
                    <a:pt x="210" y="293"/>
                    <a:pt x="204" y="290"/>
                    <a:pt x="197" y="288"/>
                  </a:cubicBezTo>
                  <a:cubicBezTo>
                    <a:pt x="194" y="287"/>
                    <a:pt x="191" y="287"/>
                    <a:pt x="189" y="286"/>
                  </a:cubicBezTo>
                  <a:cubicBezTo>
                    <a:pt x="186" y="285"/>
                    <a:pt x="183" y="285"/>
                    <a:pt x="181" y="284"/>
                  </a:cubicBezTo>
                  <a:cubicBezTo>
                    <a:pt x="177" y="283"/>
                    <a:pt x="173" y="283"/>
                    <a:pt x="170" y="282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0"/>
                  </a:cubicBezTo>
                  <a:cubicBezTo>
                    <a:pt x="170" y="110"/>
                    <a:pt x="170" y="110"/>
                    <a:pt x="170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45" y="64"/>
                    <a:pt x="145" y="64"/>
                    <a:pt x="145" y="64"/>
                  </a:cubicBezTo>
                  <a:cubicBezTo>
                    <a:pt x="142" y="57"/>
                    <a:pt x="132" y="54"/>
                    <a:pt x="125" y="58"/>
                  </a:cubicBezTo>
                  <a:cubicBezTo>
                    <a:pt x="122" y="60"/>
                    <a:pt x="120" y="62"/>
                    <a:pt x="119" y="64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95" y="110"/>
                    <a:pt x="95" y="110"/>
                    <a:pt x="95" y="111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79" y="285"/>
                    <a:pt x="64" y="289"/>
                    <a:pt x="49" y="295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134" y="4"/>
                    <a:pt x="201" y="34"/>
                    <a:pt x="218" y="42"/>
                  </a:cubicBezTo>
                  <a:close/>
                  <a:moveTo>
                    <a:pt x="234" y="42"/>
                  </a:moveTo>
                  <a:cubicBezTo>
                    <a:pt x="287" y="17"/>
                    <a:pt x="349" y="17"/>
                    <a:pt x="402" y="41"/>
                  </a:cubicBezTo>
                  <a:cubicBezTo>
                    <a:pt x="402" y="295"/>
                    <a:pt x="402" y="295"/>
                    <a:pt x="402" y="295"/>
                  </a:cubicBezTo>
                  <a:cubicBezTo>
                    <a:pt x="361" y="279"/>
                    <a:pt x="315" y="275"/>
                    <a:pt x="271" y="284"/>
                  </a:cubicBezTo>
                  <a:cubicBezTo>
                    <a:pt x="268" y="285"/>
                    <a:pt x="265" y="285"/>
                    <a:pt x="263" y="286"/>
                  </a:cubicBezTo>
                  <a:cubicBezTo>
                    <a:pt x="260" y="287"/>
                    <a:pt x="257" y="287"/>
                    <a:pt x="255" y="288"/>
                  </a:cubicBezTo>
                  <a:cubicBezTo>
                    <a:pt x="248" y="290"/>
                    <a:pt x="241" y="293"/>
                    <a:pt x="234" y="295"/>
                  </a:cubicBezTo>
                  <a:cubicBezTo>
                    <a:pt x="234" y="295"/>
                    <a:pt x="234" y="295"/>
                    <a:pt x="234" y="295"/>
                  </a:cubicBezTo>
                  <a:cubicBezTo>
                    <a:pt x="234" y="42"/>
                    <a:pt x="234" y="42"/>
                    <a:pt x="234" y="42"/>
                  </a:cubicBezTo>
                  <a:close/>
                  <a:moveTo>
                    <a:pt x="116" y="103"/>
                  </a:moveTo>
                  <a:cubicBezTo>
                    <a:pt x="132" y="74"/>
                    <a:pt x="132" y="74"/>
                    <a:pt x="132" y="74"/>
                  </a:cubicBezTo>
                  <a:cubicBezTo>
                    <a:pt x="148" y="103"/>
                    <a:pt x="148" y="103"/>
                    <a:pt x="148" y="103"/>
                  </a:cubicBezTo>
                  <a:lnTo>
                    <a:pt x="116" y="103"/>
                  </a:lnTo>
                  <a:close/>
                  <a:moveTo>
                    <a:pt x="436" y="336"/>
                  </a:moveTo>
                  <a:cubicBezTo>
                    <a:pt x="271" y="317"/>
                    <a:pt x="271" y="317"/>
                    <a:pt x="271" y="317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316" y="290"/>
                    <a:pt x="364" y="295"/>
                    <a:pt x="406" y="315"/>
                  </a:cubicBezTo>
                  <a:cubicBezTo>
                    <a:pt x="410" y="317"/>
                    <a:pt x="415" y="316"/>
                    <a:pt x="417" y="312"/>
                  </a:cubicBezTo>
                  <a:cubicBezTo>
                    <a:pt x="418" y="311"/>
                    <a:pt x="418" y="309"/>
                    <a:pt x="418" y="308"/>
                  </a:cubicBezTo>
                  <a:cubicBezTo>
                    <a:pt x="418" y="48"/>
                    <a:pt x="418" y="48"/>
                    <a:pt x="418" y="48"/>
                  </a:cubicBezTo>
                  <a:cubicBezTo>
                    <a:pt x="424" y="51"/>
                    <a:pt x="430" y="55"/>
                    <a:pt x="436" y="58"/>
                  </a:cubicBezTo>
                  <a:lnTo>
                    <a:pt x="436" y="3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1454151" y="-1400175"/>
              <a:ext cx="358775" cy="114300"/>
            </a:xfrm>
            <a:custGeom>
              <a:rect b="b" l="l" r="r" t="t"/>
              <a:pathLst>
                <a:path extrusionOk="0" h="37" w="116">
                  <a:moveTo>
                    <a:pt x="4" y="34"/>
                  </a:moveTo>
                  <a:cubicBezTo>
                    <a:pt x="6" y="36"/>
                    <a:pt x="9" y="37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22" y="32"/>
                    <a:pt x="32" y="29"/>
                    <a:pt x="42" y="28"/>
                  </a:cubicBezTo>
                  <a:cubicBezTo>
                    <a:pt x="51" y="27"/>
                    <a:pt x="60" y="27"/>
                    <a:pt x="70" y="28"/>
                  </a:cubicBezTo>
                  <a:cubicBezTo>
                    <a:pt x="82" y="29"/>
                    <a:pt x="93" y="31"/>
                    <a:pt x="104" y="35"/>
                  </a:cubicBezTo>
                  <a:cubicBezTo>
                    <a:pt x="108" y="36"/>
                    <a:pt x="113" y="34"/>
                    <a:pt x="114" y="30"/>
                  </a:cubicBezTo>
                  <a:cubicBezTo>
                    <a:pt x="116" y="26"/>
                    <a:pt x="114" y="22"/>
                    <a:pt x="110" y="20"/>
                  </a:cubicBezTo>
                  <a:cubicBezTo>
                    <a:pt x="108" y="19"/>
                    <a:pt x="56" y="0"/>
                    <a:pt x="8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2" y="23"/>
                    <a:pt x="0" y="27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2"/>
                    <a:pt x="3" y="33"/>
                    <a:pt x="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1454151" y="-1204913"/>
              <a:ext cx="358775" cy="93662"/>
            </a:xfrm>
            <a:custGeom>
              <a:rect b="b" l="l" r="r" t="t"/>
              <a:pathLst>
                <a:path extrusionOk="0" h="30" w="116">
                  <a:moveTo>
                    <a:pt x="110" y="13"/>
                  </a:moveTo>
                  <a:cubicBezTo>
                    <a:pt x="105" y="11"/>
                    <a:pt x="100" y="10"/>
                    <a:pt x="95" y="8"/>
                  </a:cubicBezTo>
                  <a:cubicBezTo>
                    <a:pt x="77" y="4"/>
                    <a:pt x="44" y="0"/>
                    <a:pt x="12" y="12"/>
                  </a:cubicBezTo>
                  <a:cubicBezTo>
                    <a:pt x="10" y="12"/>
                    <a:pt x="8" y="13"/>
                    <a:pt x="6" y="14"/>
                  </a:cubicBezTo>
                  <a:cubicBezTo>
                    <a:pt x="2" y="15"/>
                    <a:pt x="0" y="20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5"/>
                    <a:pt x="3" y="26"/>
                    <a:pt x="4" y="27"/>
                  </a:cubicBezTo>
                  <a:cubicBezTo>
                    <a:pt x="6" y="29"/>
                    <a:pt x="9" y="30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22" y="25"/>
                    <a:pt x="32" y="22"/>
                    <a:pt x="42" y="21"/>
                  </a:cubicBezTo>
                  <a:cubicBezTo>
                    <a:pt x="51" y="20"/>
                    <a:pt x="60" y="20"/>
                    <a:pt x="70" y="21"/>
                  </a:cubicBezTo>
                  <a:cubicBezTo>
                    <a:pt x="75" y="21"/>
                    <a:pt x="80" y="22"/>
                    <a:pt x="85" y="23"/>
                  </a:cubicBezTo>
                  <a:cubicBezTo>
                    <a:pt x="92" y="24"/>
                    <a:pt x="98" y="26"/>
                    <a:pt x="104" y="28"/>
                  </a:cubicBezTo>
                  <a:cubicBezTo>
                    <a:pt x="108" y="29"/>
                    <a:pt x="113" y="27"/>
                    <a:pt x="114" y="23"/>
                  </a:cubicBezTo>
                  <a:cubicBezTo>
                    <a:pt x="116" y="19"/>
                    <a:pt x="114" y="15"/>
                    <a:pt x="110" y="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1454151" y="-1022350"/>
              <a:ext cx="358775" cy="84137"/>
            </a:xfrm>
            <a:custGeom>
              <a:rect b="b" l="l" r="r" t="t"/>
              <a:pathLst>
                <a:path extrusionOk="0" h="27" w="116">
                  <a:moveTo>
                    <a:pt x="110" y="10"/>
                  </a:moveTo>
                  <a:cubicBezTo>
                    <a:pt x="94" y="4"/>
                    <a:pt x="77" y="1"/>
                    <a:pt x="60" y="1"/>
                  </a:cubicBezTo>
                  <a:cubicBezTo>
                    <a:pt x="44" y="0"/>
                    <a:pt x="27" y="3"/>
                    <a:pt x="12" y="8"/>
                  </a:cubicBezTo>
                  <a:cubicBezTo>
                    <a:pt x="10" y="9"/>
                    <a:pt x="8" y="10"/>
                    <a:pt x="6" y="11"/>
                  </a:cubicBezTo>
                  <a:cubicBezTo>
                    <a:pt x="2" y="12"/>
                    <a:pt x="0" y="17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6" y="26"/>
                    <a:pt x="9" y="27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2" y="22"/>
                    <a:pt x="32" y="19"/>
                    <a:pt x="42" y="18"/>
                  </a:cubicBezTo>
                  <a:cubicBezTo>
                    <a:pt x="44" y="17"/>
                    <a:pt x="47" y="17"/>
                    <a:pt x="49" y="17"/>
                  </a:cubicBezTo>
                  <a:cubicBezTo>
                    <a:pt x="56" y="17"/>
                    <a:pt x="63" y="17"/>
                    <a:pt x="70" y="18"/>
                  </a:cubicBezTo>
                  <a:cubicBezTo>
                    <a:pt x="82" y="19"/>
                    <a:pt x="93" y="21"/>
                    <a:pt x="104" y="25"/>
                  </a:cubicBezTo>
                  <a:cubicBezTo>
                    <a:pt x="108" y="26"/>
                    <a:pt x="113" y="24"/>
                    <a:pt x="114" y="20"/>
                  </a:cubicBezTo>
                  <a:cubicBezTo>
                    <a:pt x="116" y="16"/>
                    <a:pt x="114" y="11"/>
                    <a:pt x="110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1457326" y="-869950"/>
              <a:ext cx="355600" cy="103187"/>
            </a:xfrm>
            <a:custGeom>
              <a:rect b="b" l="l" r="r" t="t"/>
              <a:pathLst>
                <a:path extrusionOk="0" h="33" w="115">
                  <a:moveTo>
                    <a:pt x="109" y="17"/>
                  </a:moveTo>
                  <a:cubicBezTo>
                    <a:pt x="107" y="16"/>
                    <a:pt x="63" y="0"/>
                    <a:pt x="18" y="13"/>
                  </a:cubicBezTo>
                  <a:cubicBezTo>
                    <a:pt x="16" y="14"/>
                    <a:pt x="13" y="15"/>
                    <a:pt x="11" y="15"/>
                  </a:cubicBezTo>
                  <a:cubicBezTo>
                    <a:pt x="9" y="16"/>
                    <a:pt x="7" y="17"/>
                    <a:pt x="6" y="18"/>
                  </a:cubicBezTo>
                  <a:cubicBezTo>
                    <a:pt x="2" y="19"/>
                    <a:pt x="0" y="24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30"/>
                    <a:pt x="4" y="31"/>
                    <a:pt x="5" y="32"/>
                  </a:cubicBezTo>
                  <a:cubicBezTo>
                    <a:pt x="7" y="33"/>
                    <a:pt x="9" y="33"/>
                    <a:pt x="11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21" y="29"/>
                    <a:pt x="31" y="26"/>
                    <a:pt x="41" y="25"/>
                  </a:cubicBezTo>
                  <a:cubicBezTo>
                    <a:pt x="50" y="24"/>
                    <a:pt x="59" y="24"/>
                    <a:pt x="69" y="25"/>
                  </a:cubicBezTo>
                  <a:cubicBezTo>
                    <a:pt x="81" y="26"/>
                    <a:pt x="92" y="28"/>
                    <a:pt x="103" y="32"/>
                  </a:cubicBezTo>
                  <a:cubicBezTo>
                    <a:pt x="107" y="33"/>
                    <a:pt x="112" y="31"/>
                    <a:pt x="113" y="27"/>
                  </a:cubicBezTo>
                  <a:cubicBezTo>
                    <a:pt x="115" y="23"/>
                    <a:pt x="113" y="19"/>
                    <a:pt x="109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15"/>
          <p:cNvSpPr/>
          <p:nvPr/>
        </p:nvSpPr>
        <p:spPr>
          <a:xfrm>
            <a:off x="8525315" y="3411887"/>
            <a:ext cx="563067" cy="566217"/>
          </a:xfrm>
          <a:custGeom>
            <a:rect b="b" l="l" r="r" t="t"/>
            <a:pathLst>
              <a:path extrusionOk="0" h="368" w="368">
                <a:moveTo>
                  <a:pt x="367" y="117"/>
                </a:moveTo>
                <a:cubicBezTo>
                  <a:pt x="367" y="117"/>
                  <a:pt x="367" y="117"/>
                  <a:pt x="367" y="117"/>
                </a:cubicBezTo>
                <a:cubicBezTo>
                  <a:pt x="367" y="116"/>
                  <a:pt x="366" y="116"/>
                  <a:pt x="366" y="115"/>
                </a:cubicBezTo>
                <a:cubicBezTo>
                  <a:pt x="362" y="103"/>
                  <a:pt x="362" y="103"/>
                  <a:pt x="362" y="103"/>
                </a:cubicBezTo>
                <a:cubicBezTo>
                  <a:pt x="361" y="100"/>
                  <a:pt x="358" y="97"/>
                  <a:pt x="354" y="97"/>
                </a:cubicBezTo>
                <a:cubicBezTo>
                  <a:pt x="346" y="97"/>
                  <a:pt x="346" y="97"/>
                  <a:pt x="346" y="97"/>
                </a:cubicBezTo>
                <a:cubicBezTo>
                  <a:pt x="341" y="92"/>
                  <a:pt x="341" y="92"/>
                  <a:pt x="341" y="92"/>
                </a:cubicBezTo>
                <a:cubicBezTo>
                  <a:pt x="341" y="91"/>
                  <a:pt x="340" y="91"/>
                  <a:pt x="339" y="91"/>
                </a:cubicBezTo>
                <a:cubicBezTo>
                  <a:pt x="337" y="90"/>
                  <a:pt x="337" y="90"/>
                  <a:pt x="337" y="90"/>
                </a:cubicBezTo>
                <a:cubicBezTo>
                  <a:pt x="319" y="75"/>
                  <a:pt x="319" y="75"/>
                  <a:pt x="319" y="75"/>
                </a:cubicBezTo>
                <a:cubicBezTo>
                  <a:pt x="316" y="73"/>
                  <a:pt x="312" y="72"/>
                  <a:pt x="309" y="74"/>
                </a:cubicBezTo>
                <a:cubicBezTo>
                  <a:pt x="306" y="75"/>
                  <a:pt x="306" y="75"/>
                  <a:pt x="306" y="75"/>
                </a:cubicBezTo>
                <a:cubicBezTo>
                  <a:pt x="300" y="74"/>
                  <a:pt x="300" y="74"/>
                  <a:pt x="300" y="74"/>
                </a:cubicBezTo>
                <a:cubicBezTo>
                  <a:pt x="295" y="73"/>
                  <a:pt x="295" y="73"/>
                  <a:pt x="295" y="73"/>
                </a:cubicBezTo>
                <a:cubicBezTo>
                  <a:pt x="290" y="70"/>
                  <a:pt x="290" y="70"/>
                  <a:pt x="290" y="70"/>
                </a:cubicBezTo>
                <a:cubicBezTo>
                  <a:pt x="289" y="69"/>
                  <a:pt x="287" y="69"/>
                  <a:pt x="285" y="69"/>
                </a:cubicBezTo>
                <a:cubicBezTo>
                  <a:pt x="280" y="70"/>
                  <a:pt x="280" y="70"/>
                  <a:pt x="280" y="70"/>
                </a:cubicBezTo>
                <a:cubicBezTo>
                  <a:pt x="280" y="69"/>
                  <a:pt x="280" y="69"/>
                  <a:pt x="280" y="69"/>
                </a:cubicBezTo>
                <a:cubicBezTo>
                  <a:pt x="275" y="65"/>
                  <a:pt x="275" y="65"/>
                  <a:pt x="275" y="65"/>
                </a:cubicBezTo>
                <a:cubicBezTo>
                  <a:pt x="274" y="64"/>
                  <a:pt x="274" y="64"/>
                  <a:pt x="273" y="63"/>
                </a:cubicBezTo>
                <a:cubicBezTo>
                  <a:pt x="258" y="55"/>
                  <a:pt x="258" y="55"/>
                  <a:pt x="258" y="55"/>
                </a:cubicBezTo>
                <a:cubicBezTo>
                  <a:pt x="257" y="54"/>
                  <a:pt x="255" y="54"/>
                  <a:pt x="254" y="54"/>
                </a:cubicBezTo>
                <a:cubicBezTo>
                  <a:pt x="248" y="53"/>
                  <a:pt x="248" y="53"/>
                  <a:pt x="248" y="53"/>
                </a:cubicBezTo>
                <a:cubicBezTo>
                  <a:pt x="248" y="53"/>
                  <a:pt x="247" y="53"/>
                  <a:pt x="247" y="53"/>
                </a:cubicBezTo>
                <a:cubicBezTo>
                  <a:pt x="242" y="53"/>
                  <a:pt x="242" y="53"/>
                  <a:pt x="242" y="53"/>
                </a:cubicBezTo>
                <a:cubicBezTo>
                  <a:pt x="241" y="53"/>
                  <a:pt x="240" y="54"/>
                  <a:pt x="239" y="54"/>
                </a:cubicBezTo>
                <a:cubicBezTo>
                  <a:pt x="235" y="56"/>
                  <a:pt x="235" y="56"/>
                  <a:pt x="235" y="56"/>
                </a:cubicBezTo>
                <a:cubicBezTo>
                  <a:pt x="234" y="57"/>
                  <a:pt x="232" y="58"/>
                  <a:pt x="231" y="60"/>
                </a:cubicBezTo>
                <a:cubicBezTo>
                  <a:pt x="229" y="63"/>
                  <a:pt x="229" y="63"/>
                  <a:pt x="229" y="63"/>
                </a:cubicBezTo>
                <a:cubicBezTo>
                  <a:pt x="228" y="63"/>
                  <a:pt x="227" y="63"/>
                  <a:pt x="226" y="64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23" y="61"/>
                  <a:pt x="223" y="61"/>
                  <a:pt x="223" y="61"/>
                </a:cubicBezTo>
                <a:cubicBezTo>
                  <a:pt x="223" y="61"/>
                  <a:pt x="223" y="61"/>
                  <a:pt x="223" y="61"/>
                </a:cubicBezTo>
                <a:cubicBezTo>
                  <a:pt x="226" y="58"/>
                  <a:pt x="226" y="58"/>
                  <a:pt x="226" y="58"/>
                </a:cubicBezTo>
                <a:cubicBezTo>
                  <a:pt x="230" y="55"/>
                  <a:pt x="230" y="55"/>
                  <a:pt x="230" y="55"/>
                </a:cubicBezTo>
                <a:cubicBezTo>
                  <a:pt x="232" y="53"/>
                  <a:pt x="234" y="50"/>
                  <a:pt x="234" y="47"/>
                </a:cubicBezTo>
                <a:cubicBezTo>
                  <a:pt x="234" y="42"/>
                  <a:pt x="234" y="42"/>
                  <a:pt x="234" y="42"/>
                </a:cubicBezTo>
                <a:cubicBezTo>
                  <a:pt x="234" y="38"/>
                  <a:pt x="232" y="36"/>
                  <a:pt x="229" y="34"/>
                </a:cubicBezTo>
                <a:cubicBezTo>
                  <a:pt x="226" y="32"/>
                  <a:pt x="226" y="32"/>
                  <a:pt x="226" y="32"/>
                </a:cubicBezTo>
                <a:cubicBezTo>
                  <a:pt x="223" y="17"/>
                  <a:pt x="223" y="17"/>
                  <a:pt x="223" y="17"/>
                </a:cubicBezTo>
                <a:cubicBezTo>
                  <a:pt x="222" y="15"/>
                  <a:pt x="220" y="12"/>
                  <a:pt x="218" y="11"/>
                </a:cubicBezTo>
                <a:cubicBezTo>
                  <a:pt x="213" y="9"/>
                  <a:pt x="213" y="9"/>
                  <a:pt x="213" y="9"/>
                </a:cubicBezTo>
                <a:cubicBezTo>
                  <a:pt x="209" y="7"/>
                  <a:pt x="204" y="8"/>
                  <a:pt x="202" y="12"/>
                </a:cubicBezTo>
                <a:cubicBezTo>
                  <a:pt x="196" y="19"/>
                  <a:pt x="196" y="19"/>
                  <a:pt x="196" y="19"/>
                </a:cubicBezTo>
                <a:cubicBezTo>
                  <a:pt x="196" y="19"/>
                  <a:pt x="196" y="19"/>
                  <a:pt x="196" y="20"/>
                </a:cubicBezTo>
                <a:cubicBezTo>
                  <a:pt x="192" y="27"/>
                  <a:pt x="192" y="27"/>
                  <a:pt x="192" y="27"/>
                </a:cubicBezTo>
                <a:cubicBezTo>
                  <a:pt x="185" y="27"/>
                  <a:pt x="185" y="27"/>
                  <a:pt x="185" y="27"/>
                </a:cubicBezTo>
                <a:cubicBezTo>
                  <a:pt x="181" y="26"/>
                  <a:pt x="181" y="26"/>
                  <a:pt x="181" y="26"/>
                </a:cubicBezTo>
                <a:cubicBezTo>
                  <a:pt x="180" y="25"/>
                  <a:pt x="179" y="25"/>
                  <a:pt x="178" y="25"/>
                </a:cubicBezTo>
                <a:cubicBezTo>
                  <a:pt x="171" y="25"/>
                  <a:pt x="171" y="25"/>
                  <a:pt x="171" y="25"/>
                </a:cubicBezTo>
                <a:cubicBezTo>
                  <a:pt x="170" y="25"/>
                  <a:pt x="169" y="25"/>
                  <a:pt x="167" y="26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62" y="29"/>
                  <a:pt x="162" y="29"/>
                  <a:pt x="161" y="30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54" y="30"/>
                  <a:pt x="153" y="30"/>
                  <a:pt x="151" y="31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4" y="34"/>
                  <a:pt x="144" y="33"/>
                  <a:pt x="143" y="32"/>
                </a:cubicBezTo>
                <a:cubicBezTo>
                  <a:pt x="143" y="31"/>
                  <a:pt x="144" y="28"/>
                  <a:pt x="144" y="26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146" y="18"/>
                  <a:pt x="146" y="15"/>
                  <a:pt x="144" y="13"/>
                </a:cubicBezTo>
                <a:cubicBezTo>
                  <a:pt x="144" y="12"/>
                  <a:pt x="143" y="11"/>
                  <a:pt x="142" y="11"/>
                </a:cubicBezTo>
                <a:cubicBezTo>
                  <a:pt x="142" y="9"/>
                  <a:pt x="142" y="9"/>
                  <a:pt x="142" y="9"/>
                </a:cubicBezTo>
                <a:cubicBezTo>
                  <a:pt x="142" y="4"/>
                  <a:pt x="138" y="0"/>
                  <a:pt x="133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3" y="0"/>
                  <a:pt x="120" y="2"/>
                  <a:pt x="118" y="6"/>
                </a:cubicBezTo>
                <a:cubicBezTo>
                  <a:pt x="117" y="9"/>
                  <a:pt x="117" y="9"/>
                  <a:pt x="117" y="9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07" y="10"/>
                  <a:pt x="105" y="11"/>
                  <a:pt x="103" y="13"/>
                </a:cubicBezTo>
                <a:cubicBezTo>
                  <a:pt x="101" y="12"/>
                  <a:pt x="99" y="12"/>
                  <a:pt x="97" y="12"/>
                </a:cubicBezTo>
                <a:cubicBezTo>
                  <a:pt x="96" y="13"/>
                  <a:pt x="96" y="13"/>
                  <a:pt x="96" y="13"/>
                </a:cubicBezTo>
                <a:cubicBezTo>
                  <a:pt x="93" y="12"/>
                  <a:pt x="93" y="12"/>
                  <a:pt x="93" y="12"/>
                </a:cubicBezTo>
                <a:cubicBezTo>
                  <a:pt x="89" y="11"/>
                  <a:pt x="86" y="12"/>
                  <a:pt x="83" y="15"/>
                </a:cubicBezTo>
                <a:cubicBezTo>
                  <a:pt x="81" y="17"/>
                  <a:pt x="80" y="21"/>
                  <a:pt x="82" y="2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5"/>
                  <a:pt x="86" y="35"/>
                  <a:pt x="87" y="36"/>
                </a:cubicBezTo>
                <a:cubicBezTo>
                  <a:pt x="88" y="38"/>
                  <a:pt x="88" y="38"/>
                  <a:pt x="88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83" y="41"/>
                  <a:pt x="83" y="41"/>
                  <a:pt x="83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76" y="39"/>
                  <a:pt x="76" y="39"/>
                  <a:pt x="76" y="39"/>
                </a:cubicBezTo>
                <a:cubicBezTo>
                  <a:pt x="75" y="36"/>
                  <a:pt x="75" y="36"/>
                  <a:pt x="75" y="36"/>
                </a:cubicBezTo>
                <a:cubicBezTo>
                  <a:pt x="74" y="34"/>
                  <a:pt x="72" y="32"/>
                  <a:pt x="70" y="31"/>
                </a:cubicBezTo>
                <a:cubicBezTo>
                  <a:pt x="68" y="30"/>
                  <a:pt x="65" y="29"/>
                  <a:pt x="63" y="30"/>
                </a:cubicBezTo>
                <a:cubicBezTo>
                  <a:pt x="58" y="32"/>
                  <a:pt x="58" y="32"/>
                  <a:pt x="58" y="32"/>
                </a:cubicBezTo>
                <a:cubicBezTo>
                  <a:pt x="55" y="33"/>
                  <a:pt x="55" y="33"/>
                  <a:pt x="55" y="33"/>
                </a:cubicBezTo>
                <a:cubicBezTo>
                  <a:pt x="55" y="33"/>
                  <a:pt x="54" y="33"/>
                  <a:pt x="54" y="33"/>
                </a:cubicBezTo>
                <a:cubicBezTo>
                  <a:pt x="49" y="34"/>
                  <a:pt x="49" y="34"/>
                  <a:pt x="49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4"/>
                  <a:pt x="37" y="36"/>
                  <a:pt x="36" y="40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8"/>
                  <a:pt x="34" y="50"/>
                  <a:pt x="35" y="52"/>
                </a:cubicBezTo>
                <a:cubicBezTo>
                  <a:pt x="33" y="57"/>
                  <a:pt x="33" y="57"/>
                  <a:pt x="33" y="57"/>
                </a:cubicBezTo>
                <a:cubicBezTo>
                  <a:pt x="32" y="60"/>
                  <a:pt x="33" y="64"/>
                  <a:pt x="35" y="66"/>
                </a:cubicBezTo>
                <a:cubicBezTo>
                  <a:pt x="38" y="69"/>
                  <a:pt x="38" y="69"/>
                  <a:pt x="38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8"/>
                  <a:pt x="35" y="88"/>
                  <a:pt x="34" y="88"/>
                </a:cubicBezTo>
                <a:cubicBezTo>
                  <a:pt x="31" y="90"/>
                  <a:pt x="31" y="90"/>
                  <a:pt x="31" y="90"/>
                </a:cubicBezTo>
                <a:cubicBezTo>
                  <a:pt x="24" y="91"/>
                  <a:pt x="24" y="91"/>
                  <a:pt x="24" y="91"/>
                </a:cubicBezTo>
                <a:cubicBezTo>
                  <a:pt x="22" y="91"/>
                  <a:pt x="20" y="92"/>
                  <a:pt x="18" y="94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0" y="102"/>
                  <a:pt x="9" y="104"/>
                  <a:pt x="9" y="107"/>
                </a:cubicBezTo>
                <a:cubicBezTo>
                  <a:pt x="9" y="111"/>
                  <a:pt x="9" y="111"/>
                  <a:pt x="9" y="111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3"/>
                  <a:pt x="7" y="114"/>
                  <a:pt x="7" y="115"/>
                </a:cubicBezTo>
                <a:cubicBezTo>
                  <a:pt x="7" y="115"/>
                  <a:pt x="7" y="115"/>
                  <a:pt x="7" y="115"/>
                </a:cubicBezTo>
                <a:cubicBezTo>
                  <a:pt x="4" y="117"/>
                  <a:pt x="4" y="117"/>
                  <a:pt x="4" y="117"/>
                </a:cubicBezTo>
                <a:cubicBezTo>
                  <a:pt x="2" y="119"/>
                  <a:pt x="0" y="123"/>
                  <a:pt x="1" y="126"/>
                </a:cubicBezTo>
                <a:cubicBezTo>
                  <a:pt x="2" y="132"/>
                  <a:pt x="2" y="132"/>
                  <a:pt x="2" y="132"/>
                </a:cubicBezTo>
                <a:cubicBezTo>
                  <a:pt x="2" y="134"/>
                  <a:pt x="3" y="135"/>
                  <a:pt x="4" y="136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5"/>
                  <a:pt x="9" y="145"/>
                  <a:pt x="9" y="145"/>
                </a:cubicBezTo>
                <a:cubicBezTo>
                  <a:pt x="9" y="148"/>
                  <a:pt x="9" y="150"/>
                  <a:pt x="11" y="153"/>
                </a:cubicBezTo>
                <a:cubicBezTo>
                  <a:pt x="12" y="155"/>
                  <a:pt x="14" y="156"/>
                  <a:pt x="17" y="156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8" y="160"/>
                  <a:pt x="30" y="161"/>
                  <a:pt x="32" y="161"/>
                </a:cubicBezTo>
                <a:cubicBezTo>
                  <a:pt x="33" y="163"/>
                  <a:pt x="35" y="165"/>
                  <a:pt x="37" y="166"/>
                </a:cubicBezTo>
                <a:cubicBezTo>
                  <a:pt x="41" y="167"/>
                  <a:pt x="41" y="167"/>
                  <a:pt x="41" y="167"/>
                </a:cubicBezTo>
                <a:cubicBezTo>
                  <a:pt x="44" y="168"/>
                  <a:pt x="47" y="168"/>
                  <a:pt x="49" y="166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57" y="168"/>
                  <a:pt x="57" y="168"/>
                  <a:pt x="57" y="168"/>
                </a:cubicBezTo>
                <a:cubicBezTo>
                  <a:pt x="61" y="169"/>
                  <a:pt x="65" y="168"/>
                  <a:pt x="68" y="164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78" y="156"/>
                  <a:pt x="78" y="156"/>
                  <a:pt x="78" y="156"/>
                </a:cubicBezTo>
                <a:cubicBezTo>
                  <a:pt x="78" y="159"/>
                  <a:pt x="78" y="159"/>
                  <a:pt x="78" y="159"/>
                </a:cubicBezTo>
                <a:cubicBezTo>
                  <a:pt x="77" y="161"/>
                  <a:pt x="78" y="164"/>
                  <a:pt x="81" y="167"/>
                </a:cubicBezTo>
                <a:cubicBezTo>
                  <a:pt x="85" y="171"/>
                  <a:pt x="85" y="171"/>
                  <a:pt x="85" y="171"/>
                </a:cubicBezTo>
                <a:cubicBezTo>
                  <a:pt x="85" y="171"/>
                  <a:pt x="86" y="172"/>
                  <a:pt x="86" y="172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94" y="177"/>
                  <a:pt x="95" y="178"/>
                  <a:pt x="97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10" y="183"/>
                  <a:pt x="111" y="184"/>
                  <a:pt x="113" y="184"/>
                </a:cubicBezTo>
                <a:cubicBezTo>
                  <a:pt x="113" y="184"/>
                  <a:pt x="113" y="184"/>
                  <a:pt x="113" y="184"/>
                </a:cubicBezTo>
                <a:cubicBezTo>
                  <a:pt x="115" y="185"/>
                  <a:pt x="117" y="186"/>
                  <a:pt x="119" y="187"/>
                </a:cubicBezTo>
                <a:cubicBezTo>
                  <a:pt x="122" y="187"/>
                  <a:pt x="122" y="187"/>
                  <a:pt x="122" y="187"/>
                </a:cubicBezTo>
                <a:cubicBezTo>
                  <a:pt x="120" y="190"/>
                  <a:pt x="120" y="194"/>
                  <a:pt x="122" y="196"/>
                </a:cubicBezTo>
                <a:cubicBezTo>
                  <a:pt x="124" y="199"/>
                  <a:pt x="124" y="199"/>
                  <a:pt x="124" y="199"/>
                </a:cubicBezTo>
                <a:cubicBezTo>
                  <a:pt x="124" y="200"/>
                  <a:pt x="124" y="200"/>
                  <a:pt x="124" y="200"/>
                </a:cubicBezTo>
                <a:cubicBezTo>
                  <a:pt x="124" y="205"/>
                  <a:pt x="128" y="209"/>
                  <a:pt x="132" y="209"/>
                </a:cubicBezTo>
                <a:cubicBezTo>
                  <a:pt x="140" y="210"/>
                  <a:pt x="140" y="210"/>
                  <a:pt x="140" y="210"/>
                </a:cubicBezTo>
                <a:cubicBezTo>
                  <a:pt x="140" y="214"/>
                  <a:pt x="143" y="217"/>
                  <a:pt x="146" y="218"/>
                </a:cubicBezTo>
                <a:cubicBezTo>
                  <a:pt x="146" y="218"/>
                  <a:pt x="146" y="218"/>
                  <a:pt x="146" y="218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43" y="227"/>
                  <a:pt x="142" y="228"/>
                  <a:pt x="142" y="230"/>
                </a:cubicBezTo>
                <a:cubicBezTo>
                  <a:pt x="142" y="231"/>
                  <a:pt x="142" y="232"/>
                  <a:pt x="143" y="237"/>
                </a:cubicBezTo>
                <a:cubicBezTo>
                  <a:pt x="143" y="238"/>
                  <a:pt x="143" y="238"/>
                  <a:pt x="143" y="239"/>
                </a:cubicBezTo>
                <a:cubicBezTo>
                  <a:pt x="145" y="245"/>
                  <a:pt x="145" y="245"/>
                  <a:pt x="145" y="245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5" y="252"/>
                  <a:pt x="146" y="255"/>
                  <a:pt x="147" y="256"/>
                </a:cubicBezTo>
                <a:cubicBezTo>
                  <a:pt x="148" y="258"/>
                  <a:pt x="148" y="258"/>
                  <a:pt x="148" y="258"/>
                </a:cubicBezTo>
                <a:cubicBezTo>
                  <a:pt x="150" y="260"/>
                  <a:pt x="152" y="261"/>
                  <a:pt x="154" y="262"/>
                </a:cubicBezTo>
                <a:cubicBezTo>
                  <a:pt x="161" y="263"/>
                  <a:pt x="161" y="263"/>
                  <a:pt x="161" y="263"/>
                </a:cubicBezTo>
                <a:cubicBezTo>
                  <a:pt x="162" y="263"/>
                  <a:pt x="163" y="263"/>
                  <a:pt x="165" y="263"/>
                </a:cubicBezTo>
                <a:cubicBezTo>
                  <a:pt x="165" y="263"/>
                  <a:pt x="165" y="263"/>
                  <a:pt x="165" y="263"/>
                </a:cubicBezTo>
                <a:cubicBezTo>
                  <a:pt x="165" y="263"/>
                  <a:pt x="165" y="263"/>
                  <a:pt x="165" y="263"/>
                </a:cubicBezTo>
                <a:cubicBezTo>
                  <a:pt x="167" y="269"/>
                  <a:pt x="167" y="269"/>
                  <a:pt x="167" y="269"/>
                </a:cubicBezTo>
                <a:cubicBezTo>
                  <a:pt x="167" y="271"/>
                  <a:pt x="168" y="273"/>
                  <a:pt x="170" y="275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3" y="277"/>
                  <a:pt x="174" y="277"/>
                  <a:pt x="174" y="278"/>
                </a:cubicBezTo>
                <a:cubicBezTo>
                  <a:pt x="174" y="279"/>
                  <a:pt x="174" y="279"/>
                  <a:pt x="174" y="279"/>
                </a:cubicBezTo>
                <a:cubicBezTo>
                  <a:pt x="174" y="281"/>
                  <a:pt x="174" y="283"/>
                  <a:pt x="174" y="285"/>
                </a:cubicBezTo>
                <a:cubicBezTo>
                  <a:pt x="176" y="288"/>
                  <a:pt x="176" y="288"/>
                  <a:pt x="176" y="288"/>
                </a:cubicBezTo>
                <a:cubicBezTo>
                  <a:pt x="176" y="290"/>
                  <a:pt x="177" y="291"/>
                  <a:pt x="179" y="292"/>
                </a:cubicBezTo>
                <a:cubicBezTo>
                  <a:pt x="177" y="293"/>
                  <a:pt x="177" y="293"/>
                  <a:pt x="177" y="293"/>
                </a:cubicBezTo>
                <a:cubicBezTo>
                  <a:pt x="175" y="293"/>
                  <a:pt x="174" y="294"/>
                  <a:pt x="173" y="295"/>
                </a:cubicBezTo>
                <a:cubicBezTo>
                  <a:pt x="162" y="306"/>
                  <a:pt x="162" y="306"/>
                  <a:pt x="162" y="306"/>
                </a:cubicBezTo>
                <a:cubicBezTo>
                  <a:pt x="161" y="307"/>
                  <a:pt x="161" y="307"/>
                  <a:pt x="161" y="307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9" y="323"/>
                  <a:pt x="149" y="327"/>
                  <a:pt x="151" y="330"/>
                </a:cubicBezTo>
                <a:cubicBezTo>
                  <a:pt x="152" y="332"/>
                  <a:pt x="152" y="332"/>
                  <a:pt x="152" y="332"/>
                </a:cubicBezTo>
                <a:cubicBezTo>
                  <a:pt x="154" y="334"/>
                  <a:pt x="156" y="336"/>
                  <a:pt x="160" y="336"/>
                </a:cubicBezTo>
                <a:cubicBezTo>
                  <a:pt x="160" y="336"/>
                  <a:pt x="161" y="336"/>
                  <a:pt x="161" y="336"/>
                </a:cubicBezTo>
                <a:cubicBezTo>
                  <a:pt x="163" y="335"/>
                  <a:pt x="163" y="335"/>
                  <a:pt x="163" y="335"/>
                </a:cubicBezTo>
                <a:cubicBezTo>
                  <a:pt x="164" y="339"/>
                  <a:pt x="168" y="342"/>
                  <a:pt x="172" y="342"/>
                </a:cubicBezTo>
                <a:cubicBezTo>
                  <a:pt x="174" y="342"/>
                  <a:pt x="174" y="342"/>
                  <a:pt x="174" y="342"/>
                </a:cubicBezTo>
                <a:cubicBezTo>
                  <a:pt x="180" y="345"/>
                  <a:pt x="180" y="345"/>
                  <a:pt x="180" y="345"/>
                </a:cubicBezTo>
                <a:cubicBezTo>
                  <a:pt x="182" y="347"/>
                  <a:pt x="182" y="347"/>
                  <a:pt x="182" y="347"/>
                </a:cubicBezTo>
                <a:cubicBezTo>
                  <a:pt x="183" y="348"/>
                  <a:pt x="183" y="348"/>
                  <a:pt x="183" y="348"/>
                </a:cubicBezTo>
                <a:cubicBezTo>
                  <a:pt x="182" y="349"/>
                  <a:pt x="182" y="349"/>
                  <a:pt x="182" y="349"/>
                </a:cubicBezTo>
                <a:cubicBezTo>
                  <a:pt x="181" y="351"/>
                  <a:pt x="181" y="354"/>
                  <a:pt x="182" y="357"/>
                </a:cubicBezTo>
                <a:cubicBezTo>
                  <a:pt x="184" y="362"/>
                  <a:pt x="184" y="362"/>
                  <a:pt x="184" y="362"/>
                </a:cubicBezTo>
                <a:cubicBezTo>
                  <a:pt x="185" y="365"/>
                  <a:pt x="188" y="367"/>
                  <a:pt x="191" y="368"/>
                </a:cubicBezTo>
                <a:cubicBezTo>
                  <a:pt x="192" y="368"/>
                  <a:pt x="192" y="368"/>
                  <a:pt x="192" y="368"/>
                </a:cubicBezTo>
                <a:cubicBezTo>
                  <a:pt x="195" y="368"/>
                  <a:pt x="198" y="367"/>
                  <a:pt x="200" y="365"/>
                </a:cubicBezTo>
                <a:cubicBezTo>
                  <a:pt x="204" y="359"/>
                  <a:pt x="204" y="359"/>
                  <a:pt x="204" y="359"/>
                </a:cubicBezTo>
                <a:cubicBezTo>
                  <a:pt x="205" y="358"/>
                  <a:pt x="205" y="358"/>
                  <a:pt x="206" y="357"/>
                </a:cubicBezTo>
                <a:cubicBezTo>
                  <a:pt x="209" y="348"/>
                  <a:pt x="209" y="348"/>
                  <a:pt x="209" y="348"/>
                </a:cubicBezTo>
                <a:cubicBezTo>
                  <a:pt x="210" y="348"/>
                  <a:pt x="210" y="347"/>
                  <a:pt x="211" y="347"/>
                </a:cubicBezTo>
                <a:cubicBezTo>
                  <a:pt x="224" y="336"/>
                  <a:pt x="224" y="336"/>
                  <a:pt x="224" y="336"/>
                </a:cubicBezTo>
                <a:cubicBezTo>
                  <a:pt x="225" y="335"/>
                  <a:pt x="226" y="333"/>
                  <a:pt x="226" y="332"/>
                </a:cubicBezTo>
                <a:cubicBezTo>
                  <a:pt x="229" y="325"/>
                  <a:pt x="229" y="325"/>
                  <a:pt x="229" y="325"/>
                </a:cubicBezTo>
                <a:cubicBezTo>
                  <a:pt x="233" y="320"/>
                  <a:pt x="233" y="320"/>
                  <a:pt x="233" y="320"/>
                </a:cubicBezTo>
                <a:cubicBezTo>
                  <a:pt x="239" y="314"/>
                  <a:pt x="239" y="314"/>
                  <a:pt x="239" y="314"/>
                </a:cubicBezTo>
                <a:cubicBezTo>
                  <a:pt x="240" y="312"/>
                  <a:pt x="241" y="310"/>
                  <a:pt x="241" y="308"/>
                </a:cubicBezTo>
                <a:cubicBezTo>
                  <a:pt x="241" y="299"/>
                  <a:pt x="241" y="299"/>
                  <a:pt x="241" y="299"/>
                </a:cubicBezTo>
                <a:cubicBezTo>
                  <a:pt x="241" y="298"/>
                  <a:pt x="241" y="296"/>
                  <a:pt x="240" y="295"/>
                </a:cubicBezTo>
                <a:cubicBezTo>
                  <a:pt x="239" y="294"/>
                  <a:pt x="239" y="294"/>
                  <a:pt x="239" y="294"/>
                </a:cubicBezTo>
                <a:cubicBezTo>
                  <a:pt x="240" y="287"/>
                  <a:pt x="240" y="287"/>
                  <a:pt x="240" y="287"/>
                </a:cubicBezTo>
                <a:cubicBezTo>
                  <a:pt x="253" y="279"/>
                  <a:pt x="253" y="279"/>
                  <a:pt x="253" y="279"/>
                </a:cubicBezTo>
                <a:cubicBezTo>
                  <a:pt x="271" y="273"/>
                  <a:pt x="271" y="273"/>
                  <a:pt x="271" y="273"/>
                </a:cubicBezTo>
                <a:cubicBezTo>
                  <a:pt x="274" y="273"/>
                  <a:pt x="276" y="271"/>
                  <a:pt x="277" y="269"/>
                </a:cubicBezTo>
                <a:cubicBezTo>
                  <a:pt x="280" y="269"/>
                  <a:pt x="280" y="269"/>
                  <a:pt x="280" y="269"/>
                </a:cubicBezTo>
                <a:cubicBezTo>
                  <a:pt x="281" y="269"/>
                  <a:pt x="281" y="269"/>
                  <a:pt x="282" y="268"/>
                </a:cubicBezTo>
                <a:cubicBezTo>
                  <a:pt x="292" y="266"/>
                  <a:pt x="292" y="266"/>
                  <a:pt x="292" y="266"/>
                </a:cubicBezTo>
                <a:cubicBezTo>
                  <a:pt x="293" y="266"/>
                  <a:pt x="294" y="266"/>
                  <a:pt x="294" y="266"/>
                </a:cubicBezTo>
                <a:cubicBezTo>
                  <a:pt x="300" y="263"/>
                  <a:pt x="300" y="263"/>
                  <a:pt x="300" y="263"/>
                </a:cubicBezTo>
                <a:cubicBezTo>
                  <a:pt x="303" y="262"/>
                  <a:pt x="306" y="258"/>
                  <a:pt x="306" y="255"/>
                </a:cubicBezTo>
                <a:cubicBezTo>
                  <a:pt x="306" y="251"/>
                  <a:pt x="306" y="251"/>
                  <a:pt x="306" y="251"/>
                </a:cubicBezTo>
                <a:cubicBezTo>
                  <a:pt x="307" y="250"/>
                  <a:pt x="307" y="250"/>
                  <a:pt x="307" y="250"/>
                </a:cubicBezTo>
                <a:cubicBezTo>
                  <a:pt x="312" y="246"/>
                  <a:pt x="312" y="246"/>
                  <a:pt x="312" y="246"/>
                </a:cubicBezTo>
                <a:cubicBezTo>
                  <a:pt x="313" y="245"/>
                  <a:pt x="314" y="243"/>
                  <a:pt x="314" y="241"/>
                </a:cubicBezTo>
                <a:cubicBezTo>
                  <a:pt x="314" y="241"/>
                  <a:pt x="314" y="241"/>
                  <a:pt x="314" y="241"/>
                </a:cubicBezTo>
                <a:cubicBezTo>
                  <a:pt x="317" y="240"/>
                  <a:pt x="319" y="237"/>
                  <a:pt x="319" y="234"/>
                </a:cubicBezTo>
                <a:cubicBezTo>
                  <a:pt x="319" y="226"/>
                  <a:pt x="319" y="226"/>
                  <a:pt x="319" y="226"/>
                </a:cubicBezTo>
                <a:cubicBezTo>
                  <a:pt x="322" y="223"/>
                  <a:pt x="322" y="223"/>
                  <a:pt x="322" y="223"/>
                </a:cubicBezTo>
                <a:cubicBezTo>
                  <a:pt x="323" y="221"/>
                  <a:pt x="323" y="219"/>
                  <a:pt x="323" y="217"/>
                </a:cubicBezTo>
                <a:cubicBezTo>
                  <a:pt x="323" y="216"/>
                  <a:pt x="323" y="216"/>
                  <a:pt x="323" y="216"/>
                </a:cubicBezTo>
                <a:cubicBezTo>
                  <a:pt x="328" y="203"/>
                  <a:pt x="328" y="203"/>
                  <a:pt x="328" y="203"/>
                </a:cubicBezTo>
                <a:cubicBezTo>
                  <a:pt x="329" y="202"/>
                  <a:pt x="329" y="200"/>
                  <a:pt x="329" y="199"/>
                </a:cubicBezTo>
                <a:cubicBezTo>
                  <a:pt x="327" y="189"/>
                  <a:pt x="327" y="189"/>
                  <a:pt x="327" y="189"/>
                </a:cubicBezTo>
                <a:cubicBezTo>
                  <a:pt x="328" y="183"/>
                  <a:pt x="328" y="183"/>
                  <a:pt x="328" y="183"/>
                </a:cubicBezTo>
                <a:cubicBezTo>
                  <a:pt x="328" y="183"/>
                  <a:pt x="328" y="183"/>
                  <a:pt x="328" y="183"/>
                </a:cubicBezTo>
                <a:cubicBezTo>
                  <a:pt x="328" y="182"/>
                  <a:pt x="328" y="182"/>
                  <a:pt x="328" y="182"/>
                </a:cubicBezTo>
                <a:cubicBezTo>
                  <a:pt x="328" y="182"/>
                  <a:pt x="329" y="182"/>
                  <a:pt x="329" y="181"/>
                </a:cubicBezTo>
                <a:cubicBezTo>
                  <a:pt x="335" y="177"/>
                  <a:pt x="335" y="177"/>
                  <a:pt x="335" y="177"/>
                </a:cubicBezTo>
                <a:cubicBezTo>
                  <a:pt x="336" y="176"/>
                  <a:pt x="336" y="176"/>
                  <a:pt x="337" y="175"/>
                </a:cubicBezTo>
                <a:cubicBezTo>
                  <a:pt x="342" y="168"/>
                  <a:pt x="342" y="168"/>
                  <a:pt x="342" y="168"/>
                </a:cubicBezTo>
                <a:cubicBezTo>
                  <a:pt x="350" y="161"/>
                  <a:pt x="350" y="161"/>
                  <a:pt x="350" y="161"/>
                </a:cubicBezTo>
                <a:cubicBezTo>
                  <a:pt x="351" y="161"/>
                  <a:pt x="351" y="160"/>
                  <a:pt x="352" y="160"/>
                </a:cubicBezTo>
                <a:cubicBezTo>
                  <a:pt x="355" y="155"/>
                  <a:pt x="355" y="155"/>
                  <a:pt x="355" y="155"/>
                </a:cubicBezTo>
                <a:cubicBezTo>
                  <a:pt x="365" y="143"/>
                  <a:pt x="365" y="143"/>
                  <a:pt x="365" y="143"/>
                </a:cubicBezTo>
                <a:cubicBezTo>
                  <a:pt x="366" y="142"/>
                  <a:pt x="367" y="141"/>
                  <a:pt x="367" y="139"/>
                </a:cubicBezTo>
                <a:cubicBezTo>
                  <a:pt x="368" y="133"/>
                  <a:pt x="368" y="133"/>
                  <a:pt x="368" y="133"/>
                </a:cubicBezTo>
                <a:cubicBezTo>
                  <a:pt x="368" y="132"/>
                  <a:pt x="368" y="131"/>
                  <a:pt x="368" y="131"/>
                </a:cubicBezTo>
                <a:lnTo>
                  <a:pt x="367" y="117"/>
                </a:lnTo>
                <a:close/>
                <a:moveTo>
                  <a:pt x="318" y="173"/>
                </a:moveTo>
                <a:cubicBezTo>
                  <a:pt x="318" y="182"/>
                  <a:pt x="318" y="182"/>
                  <a:pt x="318" y="182"/>
                </a:cubicBezTo>
                <a:cubicBezTo>
                  <a:pt x="317" y="189"/>
                  <a:pt x="317" y="189"/>
                  <a:pt x="317" y="189"/>
                </a:cubicBezTo>
                <a:cubicBezTo>
                  <a:pt x="317" y="189"/>
                  <a:pt x="317" y="189"/>
                  <a:pt x="317" y="189"/>
                </a:cubicBezTo>
                <a:cubicBezTo>
                  <a:pt x="318" y="200"/>
                  <a:pt x="318" y="200"/>
                  <a:pt x="318" y="200"/>
                </a:cubicBezTo>
                <a:cubicBezTo>
                  <a:pt x="313" y="214"/>
                  <a:pt x="313" y="214"/>
                  <a:pt x="313" y="214"/>
                </a:cubicBezTo>
                <a:cubicBezTo>
                  <a:pt x="313" y="214"/>
                  <a:pt x="313" y="214"/>
                  <a:pt x="313" y="214"/>
                </a:cubicBezTo>
                <a:cubicBezTo>
                  <a:pt x="313" y="217"/>
                  <a:pt x="313" y="217"/>
                  <a:pt x="313" y="217"/>
                </a:cubicBezTo>
                <a:cubicBezTo>
                  <a:pt x="309" y="222"/>
                  <a:pt x="309" y="222"/>
                  <a:pt x="309" y="222"/>
                </a:cubicBezTo>
                <a:cubicBezTo>
                  <a:pt x="309" y="223"/>
                  <a:pt x="309" y="223"/>
                  <a:pt x="309" y="223"/>
                </a:cubicBezTo>
                <a:cubicBezTo>
                  <a:pt x="309" y="233"/>
                  <a:pt x="309" y="233"/>
                  <a:pt x="309" y="233"/>
                </a:cubicBezTo>
                <a:cubicBezTo>
                  <a:pt x="305" y="235"/>
                  <a:pt x="305" y="235"/>
                  <a:pt x="305" y="235"/>
                </a:cubicBezTo>
                <a:cubicBezTo>
                  <a:pt x="305" y="235"/>
                  <a:pt x="305" y="236"/>
                  <a:pt x="305" y="236"/>
                </a:cubicBezTo>
                <a:cubicBezTo>
                  <a:pt x="305" y="238"/>
                  <a:pt x="305" y="238"/>
                  <a:pt x="305" y="238"/>
                </a:cubicBezTo>
                <a:cubicBezTo>
                  <a:pt x="299" y="243"/>
                  <a:pt x="299" y="243"/>
                  <a:pt x="299" y="243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5" y="247"/>
                  <a:pt x="295" y="247"/>
                  <a:pt x="295" y="248"/>
                </a:cubicBezTo>
                <a:cubicBezTo>
                  <a:pt x="295" y="254"/>
                  <a:pt x="295" y="254"/>
                  <a:pt x="295" y="254"/>
                </a:cubicBezTo>
                <a:cubicBezTo>
                  <a:pt x="290" y="256"/>
                  <a:pt x="290" y="256"/>
                  <a:pt x="290" y="256"/>
                </a:cubicBezTo>
                <a:cubicBezTo>
                  <a:pt x="280" y="258"/>
                  <a:pt x="280" y="258"/>
                  <a:pt x="280" y="258"/>
                </a:cubicBezTo>
                <a:cubicBezTo>
                  <a:pt x="269" y="259"/>
                  <a:pt x="269" y="259"/>
                  <a:pt x="269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8" y="264"/>
                  <a:pt x="268" y="264"/>
                  <a:pt x="268" y="264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31" y="281"/>
                  <a:pt x="231" y="281"/>
                  <a:pt x="231" y="281"/>
                </a:cubicBezTo>
                <a:cubicBezTo>
                  <a:pt x="231" y="281"/>
                  <a:pt x="231" y="281"/>
                  <a:pt x="231" y="282"/>
                </a:cubicBezTo>
                <a:cubicBezTo>
                  <a:pt x="229" y="295"/>
                  <a:pt x="229" y="295"/>
                  <a:pt x="229" y="295"/>
                </a:cubicBezTo>
                <a:cubicBezTo>
                  <a:pt x="229" y="296"/>
                  <a:pt x="229" y="296"/>
                  <a:pt x="229" y="296"/>
                </a:cubicBezTo>
                <a:cubicBezTo>
                  <a:pt x="231" y="300"/>
                  <a:pt x="231" y="300"/>
                  <a:pt x="231" y="300"/>
                </a:cubicBezTo>
                <a:cubicBezTo>
                  <a:pt x="231" y="307"/>
                  <a:pt x="231" y="307"/>
                  <a:pt x="231" y="307"/>
                </a:cubicBezTo>
                <a:cubicBezTo>
                  <a:pt x="226" y="313"/>
                  <a:pt x="226" y="313"/>
                  <a:pt x="226" y="313"/>
                </a:cubicBezTo>
                <a:cubicBezTo>
                  <a:pt x="220" y="319"/>
                  <a:pt x="220" y="319"/>
                  <a:pt x="220" y="319"/>
                </a:cubicBezTo>
                <a:cubicBezTo>
                  <a:pt x="220" y="319"/>
                  <a:pt x="220" y="319"/>
                  <a:pt x="220" y="319"/>
                </a:cubicBezTo>
                <a:cubicBezTo>
                  <a:pt x="217" y="328"/>
                  <a:pt x="217" y="328"/>
                  <a:pt x="217" y="328"/>
                </a:cubicBezTo>
                <a:cubicBezTo>
                  <a:pt x="212" y="332"/>
                  <a:pt x="212" y="332"/>
                  <a:pt x="212" y="332"/>
                </a:cubicBezTo>
                <a:cubicBezTo>
                  <a:pt x="215" y="328"/>
                  <a:pt x="215" y="328"/>
                  <a:pt x="215" y="328"/>
                </a:cubicBezTo>
                <a:cubicBezTo>
                  <a:pt x="215" y="328"/>
                  <a:pt x="215" y="327"/>
                  <a:pt x="215" y="327"/>
                </a:cubicBezTo>
                <a:cubicBezTo>
                  <a:pt x="214" y="324"/>
                  <a:pt x="214" y="324"/>
                  <a:pt x="214" y="324"/>
                </a:cubicBezTo>
                <a:cubicBezTo>
                  <a:pt x="214" y="324"/>
                  <a:pt x="214" y="324"/>
                  <a:pt x="214" y="324"/>
                </a:cubicBezTo>
                <a:cubicBezTo>
                  <a:pt x="213" y="324"/>
                  <a:pt x="213" y="324"/>
                  <a:pt x="213" y="324"/>
                </a:cubicBezTo>
                <a:cubicBezTo>
                  <a:pt x="206" y="328"/>
                  <a:pt x="206" y="328"/>
                  <a:pt x="206" y="328"/>
                </a:cubicBezTo>
                <a:cubicBezTo>
                  <a:pt x="206" y="328"/>
                  <a:pt x="205" y="328"/>
                  <a:pt x="205" y="328"/>
                </a:cubicBezTo>
                <a:cubicBezTo>
                  <a:pt x="196" y="353"/>
                  <a:pt x="196" y="353"/>
                  <a:pt x="196" y="353"/>
                </a:cubicBezTo>
                <a:cubicBezTo>
                  <a:pt x="193" y="357"/>
                  <a:pt x="193" y="357"/>
                  <a:pt x="193" y="357"/>
                </a:cubicBezTo>
                <a:cubicBezTo>
                  <a:pt x="191" y="353"/>
                  <a:pt x="191" y="353"/>
                  <a:pt x="191" y="353"/>
                </a:cubicBezTo>
                <a:cubicBezTo>
                  <a:pt x="194" y="347"/>
                  <a:pt x="194" y="347"/>
                  <a:pt x="194" y="347"/>
                </a:cubicBezTo>
                <a:cubicBezTo>
                  <a:pt x="195" y="347"/>
                  <a:pt x="194" y="346"/>
                  <a:pt x="194" y="346"/>
                </a:cubicBezTo>
                <a:cubicBezTo>
                  <a:pt x="192" y="344"/>
                  <a:pt x="192" y="344"/>
                  <a:pt x="192" y="344"/>
                </a:cubicBezTo>
                <a:cubicBezTo>
                  <a:pt x="190" y="340"/>
                  <a:pt x="190" y="340"/>
                  <a:pt x="190" y="340"/>
                </a:cubicBezTo>
                <a:cubicBezTo>
                  <a:pt x="190" y="340"/>
                  <a:pt x="190" y="340"/>
                  <a:pt x="190" y="340"/>
                </a:cubicBezTo>
                <a:cubicBezTo>
                  <a:pt x="186" y="337"/>
                  <a:pt x="186" y="337"/>
                  <a:pt x="186" y="337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73" y="332"/>
                  <a:pt x="173" y="332"/>
                  <a:pt x="173" y="332"/>
                </a:cubicBezTo>
                <a:cubicBezTo>
                  <a:pt x="173" y="329"/>
                  <a:pt x="173" y="329"/>
                  <a:pt x="173" y="329"/>
                </a:cubicBezTo>
                <a:cubicBezTo>
                  <a:pt x="173" y="329"/>
                  <a:pt x="173" y="329"/>
                  <a:pt x="173" y="328"/>
                </a:cubicBezTo>
                <a:cubicBezTo>
                  <a:pt x="167" y="324"/>
                  <a:pt x="167" y="324"/>
                  <a:pt x="167" y="324"/>
                </a:cubicBezTo>
                <a:cubicBezTo>
                  <a:pt x="167" y="323"/>
                  <a:pt x="166" y="323"/>
                  <a:pt x="166" y="324"/>
                </a:cubicBezTo>
                <a:cubicBezTo>
                  <a:pt x="164" y="325"/>
                  <a:pt x="164" y="325"/>
                  <a:pt x="164" y="325"/>
                </a:cubicBezTo>
                <a:cubicBezTo>
                  <a:pt x="160" y="326"/>
                  <a:pt x="160" y="326"/>
                  <a:pt x="160" y="326"/>
                </a:cubicBezTo>
                <a:cubicBezTo>
                  <a:pt x="160" y="325"/>
                  <a:pt x="160" y="325"/>
                  <a:pt x="160" y="325"/>
                </a:cubicBezTo>
                <a:cubicBezTo>
                  <a:pt x="169" y="314"/>
                  <a:pt x="169" y="314"/>
                  <a:pt x="169" y="314"/>
                </a:cubicBezTo>
                <a:cubicBezTo>
                  <a:pt x="180" y="302"/>
                  <a:pt x="180" y="302"/>
                  <a:pt x="180" y="302"/>
                </a:cubicBezTo>
                <a:cubicBezTo>
                  <a:pt x="189" y="299"/>
                  <a:pt x="189" y="299"/>
                  <a:pt x="189" y="299"/>
                </a:cubicBezTo>
                <a:cubicBezTo>
                  <a:pt x="190" y="299"/>
                  <a:pt x="190" y="299"/>
                  <a:pt x="190" y="298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191" y="291"/>
                  <a:pt x="191" y="290"/>
                  <a:pt x="191" y="290"/>
                </a:cubicBezTo>
                <a:cubicBezTo>
                  <a:pt x="189" y="284"/>
                  <a:pt x="189" y="284"/>
                  <a:pt x="189" y="284"/>
                </a:cubicBezTo>
                <a:cubicBezTo>
                  <a:pt x="188" y="284"/>
                  <a:pt x="188" y="284"/>
                  <a:pt x="188" y="284"/>
                </a:cubicBezTo>
                <a:cubicBezTo>
                  <a:pt x="185" y="284"/>
                  <a:pt x="185" y="284"/>
                  <a:pt x="185" y="284"/>
                </a:cubicBezTo>
                <a:cubicBezTo>
                  <a:pt x="184" y="281"/>
                  <a:pt x="184" y="281"/>
                  <a:pt x="184" y="281"/>
                </a:cubicBezTo>
                <a:cubicBezTo>
                  <a:pt x="186" y="273"/>
                  <a:pt x="186" y="273"/>
                  <a:pt x="186" y="273"/>
                </a:cubicBezTo>
                <a:cubicBezTo>
                  <a:pt x="186" y="273"/>
                  <a:pt x="186" y="272"/>
                  <a:pt x="186" y="272"/>
                </a:cubicBezTo>
                <a:cubicBezTo>
                  <a:pt x="184" y="269"/>
                  <a:pt x="184" y="269"/>
                  <a:pt x="184" y="269"/>
                </a:cubicBezTo>
                <a:cubicBezTo>
                  <a:pt x="184" y="268"/>
                  <a:pt x="184" y="268"/>
                  <a:pt x="183" y="268"/>
                </a:cubicBezTo>
                <a:cubicBezTo>
                  <a:pt x="178" y="268"/>
                  <a:pt x="178" y="268"/>
                  <a:pt x="178" y="268"/>
                </a:cubicBezTo>
                <a:cubicBezTo>
                  <a:pt x="177" y="267"/>
                  <a:pt x="177" y="267"/>
                  <a:pt x="177" y="267"/>
                </a:cubicBezTo>
                <a:cubicBezTo>
                  <a:pt x="175" y="261"/>
                  <a:pt x="175" y="261"/>
                  <a:pt x="175" y="261"/>
                </a:cubicBezTo>
                <a:cubicBezTo>
                  <a:pt x="175" y="256"/>
                  <a:pt x="175" y="256"/>
                  <a:pt x="175" y="256"/>
                </a:cubicBezTo>
                <a:cubicBezTo>
                  <a:pt x="175" y="256"/>
                  <a:pt x="175" y="256"/>
                  <a:pt x="174" y="255"/>
                </a:cubicBezTo>
                <a:cubicBezTo>
                  <a:pt x="168" y="252"/>
                  <a:pt x="168" y="252"/>
                  <a:pt x="168" y="252"/>
                </a:cubicBezTo>
                <a:cubicBezTo>
                  <a:pt x="168" y="251"/>
                  <a:pt x="167" y="251"/>
                  <a:pt x="167" y="251"/>
                </a:cubicBezTo>
                <a:cubicBezTo>
                  <a:pt x="162" y="253"/>
                  <a:pt x="162" y="253"/>
                  <a:pt x="162" y="253"/>
                </a:cubicBezTo>
                <a:cubicBezTo>
                  <a:pt x="156" y="252"/>
                  <a:pt x="156" y="252"/>
                  <a:pt x="156" y="252"/>
                </a:cubicBezTo>
                <a:cubicBezTo>
                  <a:pt x="155" y="250"/>
                  <a:pt x="155" y="250"/>
                  <a:pt x="155" y="250"/>
                </a:cubicBezTo>
                <a:cubicBezTo>
                  <a:pt x="156" y="244"/>
                  <a:pt x="156" y="244"/>
                  <a:pt x="156" y="244"/>
                </a:cubicBezTo>
                <a:cubicBezTo>
                  <a:pt x="156" y="243"/>
                  <a:pt x="156" y="243"/>
                  <a:pt x="156" y="243"/>
                </a:cubicBezTo>
                <a:cubicBezTo>
                  <a:pt x="153" y="236"/>
                  <a:pt x="153" y="236"/>
                  <a:pt x="153" y="236"/>
                </a:cubicBezTo>
                <a:cubicBezTo>
                  <a:pt x="153" y="234"/>
                  <a:pt x="153" y="231"/>
                  <a:pt x="153" y="230"/>
                </a:cubicBezTo>
                <a:cubicBezTo>
                  <a:pt x="153" y="230"/>
                  <a:pt x="154" y="227"/>
                  <a:pt x="155" y="225"/>
                </a:cubicBezTo>
                <a:cubicBezTo>
                  <a:pt x="155" y="225"/>
                  <a:pt x="155" y="224"/>
                  <a:pt x="155" y="224"/>
                </a:cubicBezTo>
                <a:cubicBezTo>
                  <a:pt x="157" y="216"/>
                  <a:pt x="157" y="216"/>
                  <a:pt x="157" y="216"/>
                </a:cubicBezTo>
                <a:cubicBezTo>
                  <a:pt x="157" y="216"/>
                  <a:pt x="157" y="216"/>
                  <a:pt x="157" y="216"/>
                </a:cubicBezTo>
                <a:cubicBezTo>
                  <a:pt x="157" y="212"/>
                  <a:pt x="157" y="212"/>
                  <a:pt x="157" y="212"/>
                </a:cubicBezTo>
                <a:cubicBezTo>
                  <a:pt x="157" y="211"/>
                  <a:pt x="156" y="211"/>
                  <a:pt x="156" y="211"/>
                </a:cubicBezTo>
                <a:cubicBezTo>
                  <a:pt x="150" y="209"/>
                  <a:pt x="150" y="209"/>
                  <a:pt x="150" y="209"/>
                </a:cubicBezTo>
                <a:cubicBezTo>
                  <a:pt x="150" y="205"/>
                  <a:pt x="150" y="205"/>
                  <a:pt x="150" y="205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51" y="202"/>
                  <a:pt x="151" y="201"/>
                  <a:pt x="151" y="201"/>
                </a:cubicBezTo>
                <a:cubicBezTo>
                  <a:pt x="151" y="201"/>
                  <a:pt x="150" y="201"/>
                  <a:pt x="150" y="201"/>
                </a:cubicBezTo>
                <a:cubicBezTo>
                  <a:pt x="134" y="199"/>
                  <a:pt x="134" y="199"/>
                  <a:pt x="134" y="199"/>
                </a:cubicBezTo>
                <a:cubicBezTo>
                  <a:pt x="134" y="196"/>
                  <a:pt x="134" y="196"/>
                  <a:pt x="134" y="196"/>
                </a:cubicBezTo>
                <a:cubicBezTo>
                  <a:pt x="134" y="196"/>
                  <a:pt x="134" y="195"/>
                  <a:pt x="134" y="195"/>
                </a:cubicBezTo>
                <a:cubicBezTo>
                  <a:pt x="131" y="191"/>
                  <a:pt x="131" y="191"/>
                  <a:pt x="131" y="191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186"/>
                  <a:pt x="134" y="186"/>
                  <a:pt x="134" y="186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18" y="174"/>
                  <a:pt x="118" y="174"/>
                  <a:pt x="118" y="174"/>
                </a:cubicBezTo>
                <a:cubicBezTo>
                  <a:pt x="118" y="174"/>
                  <a:pt x="117" y="174"/>
                  <a:pt x="117" y="174"/>
                </a:cubicBezTo>
                <a:cubicBezTo>
                  <a:pt x="113" y="174"/>
                  <a:pt x="113" y="174"/>
                  <a:pt x="113" y="174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102" y="167"/>
                  <a:pt x="102" y="167"/>
                  <a:pt x="102" y="167"/>
                </a:cubicBezTo>
                <a:cubicBezTo>
                  <a:pt x="98" y="167"/>
                  <a:pt x="98" y="167"/>
                  <a:pt x="98" y="167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9" y="154"/>
                  <a:pt x="89" y="154"/>
                  <a:pt x="89" y="154"/>
                </a:cubicBezTo>
                <a:cubicBezTo>
                  <a:pt x="89" y="154"/>
                  <a:pt x="89" y="154"/>
                  <a:pt x="89" y="154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7" y="145"/>
                  <a:pt x="87" y="145"/>
                  <a:pt x="86" y="145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48" y="155"/>
                  <a:pt x="48" y="155"/>
                  <a:pt x="48" y="155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40" y="145"/>
                  <a:pt x="40" y="145"/>
                  <a:pt x="40" y="145"/>
                </a:cubicBezTo>
                <a:cubicBezTo>
                  <a:pt x="40" y="145"/>
                  <a:pt x="40" y="144"/>
                  <a:pt x="40" y="144"/>
                </a:cubicBezTo>
                <a:cubicBezTo>
                  <a:pt x="39" y="144"/>
                  <a:pt x="39" y="144"/>
                  <a:pt x="39" y="144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39"/>
                  <a:pt x="20" y="139"/>
                  <a:pt x="20" y="139"/>
                </a:cubicBezTo>
                <a:cubicBezTo>
                  <a:pt x="20" y="139"/>
                  <a:pt x="20" y="139"/>
                  <a:pt x="20" y="139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9" y="97"/>
                  <a:pt x="39" y="97"/>
                  <a:pt x="39" y="97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7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1"/>
                  <a:pt x="49" y="71"/>
                  <a:pt x="49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64"/>
                  <a:pt x="47" y="63"/>
                  <a:pt x="47" y="63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56"/>
                  <a:pt x="44" y="56"/>
                  <a:pt x="44" y="56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5"/>
                  <a:pt x="50" y="55"/>
                  <a:pt x="50" y="55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1"/>
                  <a:pt x="52" y="51"/>
                </a:cubicBezTo>
                <a:cubicBezTo>
                  <a:pt x="52" y="51"/>
                  <a:pt x="52" y="51"/>
                  <a:pt x="51" y="50"/>
                </a:cubicBezTo>
                <a:cubicBezTo>
                  <a:pt x="45" y="48"/>
                  <a:pt x="45" y="48"/>
                  <a:pt x="45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2"/>
                  <a:pt x="60" y="42"/>
                  <a:pt x="60" y="42"/>
                </a:cubicBezTo>
                <a:cubicBezTo>
                  <a:pt x="66" y="40"/>
                  <a:pt x="66" y="40"/>
                  <a:pt x="66" y="40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45"/>
                  <a:pt x="67" y="46"/>
                  <a:pt x="68" y="46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1"/>
                  <a:pt x="86" y="51"/>
                  <a:pt x="86" y="51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5"/>
                  <a:pt x="97" y="44"/>
                  <a:pt x="97" y="44"/>
                </a:cubicBezTo>
                <a:cubicBezTo>
                  <a:pt x="97" y="42"/>
                  <a:pt x="97" y="42"/>
                  <a:pt x="97" y="42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103" y="39"/>
                  <a:pt x="103" y="39"/>
                  <a:pt x="103" y="38"/>
                </a:cubicBezTo>
                <a:cubicBezTo>
                  <a:pt x="103" y="38"/>
                  <a:pt x="103" y="38"/>
                  <a:pt x="103" y="37"/>
                </a:cubicBezTo>
                <a:cubicBezTo>
                  <a:pt x="99" y="36"/>
                  <a:pt x="99" y="36"/>
                  <a:pt x="99" y="36"/>
                </a:cubicBezTo>
                <a:cubicBezTo>
                  <a:pt x="95" y="30"/>
                  <a:pt x="95" y="30"/>
                  <a:pt x="95" y="30"/>
                </a:cubicBezTo>
                <a:cubicBezTo>
                  <a:pt x="92" y="22"/>
                  <a:pt x="92" y="22"/>
                  <a:pt x="92" y="22"/>
                </a:cubicBezTo>
                <a:cubicBezTo>
                  <a:pt x="96" y="23"/>
                  <a:pt x="96" y="23"/>
                  <a:pt x="96" y="23"/>
                </a:cubicBezTo>
                <a:cubicBezTo>
                  <a:pt x="96" y="23"/>
                  <a:pt x="96" y="23"/>
                  <a:pt x="97" y="23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6" y="26"/>
                  <a:pt x="106" y="26"/>
                  <a:pt x="106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7" y="26"/>
                  <a:pt x="108" y="26"/>
                  <a:pt x="108" y="25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3" y="21"/>
                  <a:pt x="114" y="21"/>
                  <a:pt x="114" y="21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4" y="17"/>
                  <a:pt x="124" y="17"/>
                  <a:pt x="125" y="17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2" y="18"/>
                  <a:pt x="132" y="18"/>
                  <a:pt x="133" y="18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34" y="24"/>
                  <a:pt x="133" y="33"/>
                  <a:pt x="133" y="35"/>
                </a:cubicBezTo>
                <a:cubicBezTo>
                  <a:pt x="133" y="37"/>
                  <a:pt x="139" y="43"/>
                  <a:pt x="143" y="47"/>
                </a:cubicBezTo>
                <a:cubicBezTo>
                  <a:pt x="144" y="47"/>
                  <a:pt x="144" y="47"/>
                  <a:pt x="144" y="47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170" y="41"/>
                  <a:pt x="170" y="40"/>
                  <a:pt x="170" y="40"/>
                </a:cubicBezTo>
                <a:cubicBezTo>
                  <a:pt x="170" y="40"/>
                  <a:pt x="170" y="39"/>
                  <a:pt x="170" y="39"/>
                </a:cubicBezTo>
                <a:cubicBezTo>
                  <a:pt x="169" y="37"/>
                  <a:pt x="169" y="37"/>
                  <a:pt x="169" y="37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8" y="35"/>
                  <a:pt x="178" y="35"/>
                  <a:pt x="178" y="35"/>
                </a:cubicBezTo>
                <a:cubicBezTo>
                  <a:pt x="183" y="37"/>
                  <a:pt x="183" y="37"/>
                  <a:pt x="183" y="37"/>
                </a:cubicBezTo>
                <a:cubicBezTo>
                  <a:pt x="183" y="37"/>
                  <a:pt x="183" y="37"/>
                  <a:pt x="183" y="37"/>
                </a:cubicBezTo>
                <a:cubicBezTo>
                  <a:pt x="197" y="37"/>
                  <a:pt x="197" y="37"/>
                  <a:pt x="197" y="37"/>
                </a:cubicBezTo>
                <a:cubicBezTo>
                  <a:pt x="198" y="37"/>
                  <a:pt x="198" y="37"/>
                  <a:pt x="198" y="37"/>
                </a:cubicBezTo>
                <a:cubicBezTo>
                  <a:pt x="205" y="25"/>
                  <a:pt x="205" y="25"/>
                  <a:pt x="205" y="25"/>
                </a:cubicBezTo>
                <a:cubicBezTo>
                  <a:pt x="209" y="19"/>
                  <a:pt x="209" y="19"/>
                  <a:pt x="209" y="19"/>
                </a:cubicBezTo>
                <a:cubicBezTo>
                  <a:pt x="213" y="20"/>
                  <a:pt x="213" y="20"/>
                  <a:pt x="213" y="20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9" y="40"/>
                  <a:pt x="219" y="40"/>
                  <a:pt x="219" y="40"/>
                </a:cubicBezTo>
                <a:cubicBezTo>
                  <a:pt x="220" y="40"/>
                  <a:pt x="220" y="40"/>
                  <a:pt x="220" y="40"/>
                </a:cubicBezTo>
                <a:cubicBezTo>
                  <a:pt x="223" y="42"/>
                  <a:pt x="223" y="42"/>
                  <a:pt x="223" y="42"/>
                </a:cubicBezTo>
                <a:cubicBezTo>
                  <a:pt x="223" y="47"/>
                  <a:pt x="223" y="47"/>
                  <a:pt x="223" y="47"/>
                </a:cubicBezTo>
                <a:cubicBezTo>
                  <a:pt x="219" y="50"/>
                  <a:pt x="219" y="50"/>
                  <a:pt x="219" y="50"/>
                </a:cubicBezTo>
                <a:cubicBezTo>
                  <a:pt x="219" y="50"/>
                  <a:pt x="219" y="50"/>
                  <a:pt x="219" y="50"/>
                </a:cubicBezTo>
                <a:cubicBezTo>
                  <a:pt x="215" y="54"/>
                  <a:pt x="215" y="54"/>
                  <a:pt x="215" y="54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9" y="58"/>
                  <a:pt x="209" y="58"/>
                  <a:pt x="209" y="59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5" y="66"/>
                  <a:pt x="205" y="66"/>
                  <a:pt x="205" y="67"/>
                </a:cubicBezTo>
                <a:cubicBezTo>
                  <a:pt x="203" y="71"/>
                  <a:pt x="203" y="71"/>
                  <a:pt x="203" y="71"/>
                </a:cubicBezTo>
                <a:cubicBezTo>
                  <a:pt x="203" y="71"/>
                  <a:pt x="203" y="71"/>
                  <a:pt x="204" y="72"/>
                </a:cubicBezTo>
                <a:cubicBezTo>
                  <a:pt x="204" y="72"/>
                  <a:pt x="204" y="72"/>
                  <a:pt x="205" y="72"/>
                </a:cubicBezTo>
                <a:cubicBezTo>
                  <a:pt x="215" y="67"/>
                  <a:pt x="215" y="67"/>
                  <a:pt x="215" y="67"/>
                </a:cubicBezTo>
                <a:cubicBezTo>
                  <a:pt x="219" y="75"/>
                  <a:pt x="219" y="75"/>
                  <a:pt x="219" y="75"/>
                </a:cubicBezTo>
                <a:cubicBezTo>
                  <a:pt x="219" y="75"/>
                  <a:pt x="220" y="76"/>
                  <a:pt x="220" y="75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7" y="81"/>
                  <a:pt x="227" y="81"/>
                  <a:pt x="227" y="81"/>
                </a:cubicBezTo>
                <a:cubicBezTo>
                  <a:pt x="227" y="81"/>
                  <a:pt x="228" y="81"/>
                  <a:pt x="228" y="81"/>
                </a:cubicBezTo>
                <a:cubicBezTo>
                  <a:pt x="228" y="82"/>
                  <a:pt x="229" y="81"/>
                  <a:pt x="229" y="81"/>
                </a:cubicBezTo>
                <a:cubicBezTo>
                  <a:pt x="231" y="78"/>
                  <a:pt x="231" y="78"/>
                  <a:pt x="231" y="78"/>
                </a:cubicBezTo>
                <a:cubicBezTo>
                  <a:pt x="237" y="70"/>
                  <a:pt x="237" y="70"/>
                  <a:pt x="237" y="70"/>
                </a:cubicBezTo>
                <a:cubicBezTo>
                  <a:pt x="240" y="65"/>
                  <a:pt x="240" y="65"/>
                  <a:pt x="240" y="65"/>
                </a:cubicBezTo>
                <a:cubicBezTo>
                  <a:pt x="243" y="64"/>
                  <a:pt x="243" y="64"/>
                  <a:pt x="243" y="64"/>
                </a:cubicBezTo>
                <a:cubicBezTo>
                  <a:pt x="247" y="63"/>
                  <a:pt x="247" y="63"/>
                  <a:pt x="247" y="63"/>
                </a:cubicBezTo>
                <a:cubicBezTo>
                  <a:pt x="253" y="64"/>
                  <a:pt x="253" y="64"/>
                  <a:pt x="253" y="64"/>
                </a:cubicBezTo>
                <a:cubicBezTo>
                  <a:pt x="268" y="72"/>
                  <a:pt x="268" y="72"/>
                  <a:pt x="268" y="72"/>
                </a:cubicBezTo>
                <a:cubicBezTo>
                  <a:pt x="273" y="77"/>
                  <a:pt x="273" y="77"/>
                  <a:pt x="273" y="77"/>
                </a:cubicBezTo>
                <a:cubicBezTo>
                  <a:pt x="275" y="80"/>
                  <a:pt x="275" y="80"/>
                  <a:pt x="275" y="80"/>
                </a:cubicBezTo>
                <a:cubicBezTo>
                  <a:pt x="275" y="80"/>
                  <a:pt x="276" y="80"/>
                  <a:pt x="276" y="80"/>
                </a:cubicBezTo>
                <a:cubicBezTo>
                  <a:pt x="285" y="79"/>
                  <a:pt x="285" y="79"/>
                  <a:pt x="285" y="79"/>
                </a:cubicBezTo>
                <a:cubicBezTo>
                  <a:pt x="292" y="83"/>
                  <a:pt x="292" y="83"/>
                  <a:pt x="292" y="83"/>
                </a:cubicBezTo>
                <a:cubicBezTo>
                  <a:pt x="292" y="83"/>
                  <a:pt x="292" y="83"/>
                  <a:pt x="292" y="83"/>
                </a:cubicBezTo>
                <a:cubicBezTo>
                  <a:pt x="298" y="84"/>
                  <a:pt x="298" y="84"/>
                  <a:pt x="298" y="84"/>
                </a:cubicBezTo>
                <a:cubicBezTo>
                  <a:pt x="307" y="85"/>
                  <a:pt x="307" y="85"/>
                  <a:pt x="307" y="85"/>
                </a:cubicBezTo>
                <a:cubicBezTo>
                  <a:pt x="307" y="85"/>
                  <a:pt x="308" y="85"/>
                  <a:pt x="308" y="85"/>
                </a:cubicBezTo>
                <a:cubicBezTo>
                  <a:pt x="313" y="83"/>
                  <a:pt x="313" y="83"/>
                  <a:pt x="313" y="83"/>
                </a:cubicBezTo>
                <a:cubicBezTo>
                  <a:pt x="332" y="98"/>
                  <a:pt x="332" y="98"/>
                  <a:pt x="332" y="98"/>
                </a:cubicBezTo>
                <a:cubicBezTo>
                  <a:pt x="334" y="100"/>
                  <a:pt x="334" y="100"/>
                  <a:pt x="334" y="100"/>
                </a:cubicBezTo>
                <a:cubicBezTo>
                  <a:pt x="342" y="106"/>
                  <a:pt x="342" y="106"/>
                  <a:pt x="342" y="106"/>
                </a:cubicBezTo>
                <a:cubicBezTo>
                  <a:pt x="342" y="106"/>
                  <a:pt x="342" y="107"/>
                  <a:pt x="342" y="107"/>
                </a:cubicBezTo>
                <a:cubicBezTo>
                  <a:pt x="352" y="107"/>
                  <a:pt x="352" y="107"/>
                  <a:pt x="352" y="107"/>
                </a:cubicBezTo>
                <a:cubicBezTo>
                  <a:pt x="357" y="118"/>
                  <a:pt x="357" y="118"/>
                  <a:pt x="357" y="118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7"/>
                  <a:pt x="357" y="137"/>
                  <a:pt x="357" y="137"/>
                </a:cubicBezTo>
                <a:cubicBezTo>
                  <a:pt x="347" y="149"/>
                  <a:pt x="347" y="149"/>
                  <a:pt x="347" y="149"/>
                </a:cubicBezTo>
                <a:cubicBezTo>
                  <a:pt x="344" y="153"/>
                  <a:pt x="344" y="153"/>
                  <a:pt x="344" y="153"/>
                </a:cubicBezTo>
                <a:cubicBezTo>
                  <a:pt x="334" y="161"/>
                  <a:pt x="334" y="161"/>
                  <a:pt x="334" y="161"/>
                </a:cubicBezTo>
                <a:cubicBezTo>
                  <a:pt x="334" y="161"/>
                  <a:pt x="334" y="161"/>
                  <a:pt x="334" y="161"/>
                </a:cubicBezTo>
                <a:cubicBezTo>
                  <a:pt x="329" y="169"/>
                  <a:pt x="329" y="169"/>
                  <a:pt x="329" y="169"/>
                </a:cubicBezTo>
                <a:cubicBezTo>
                  <a:pt x="323" y="173"/>
                  <a:pt x="323" y="173"/>
                  <a:pt x="323" y="173"/>
                </a:cubicBezTo>
                <a:cubicBezTo>
                  <a:pt x="320" y="172"/>
                  <a:pt x="320" y="172"/>
                  <a:pt x="320" y="172"/>
                </a:cubicBezTo>
                <a:cubicBezTo>
                  <a:pt x="319" y="172"/>
                  <a:pt x="319" y="172"/>
                  <a:pt x="319" y="172"/>
                </a:cubicBezTo>
                <a:cubicBezTo>
                  <a:pt x="319" y="173"/>
                  <a:pt x="318" y="173"/>
                  <a:pt x="318" y="1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15"/>
          <p:cNvGrpSpPr/>
          <p:nvPr/>
        </p:nvGrpSpPr>
        <p:grpSpPr>
          <a:xfrm>
            <a:off x="8513024" y="4360160"/>
            <a:ext cx="587649" cy="586661"/>
            <a:chOff x="5803106" y="3136106"/>
            <a:chExt cx="581025" cy="581025"/>
          </a:xfrm>
        </p:grpSpPr>
        <p:sp>
          <p:nvSpPr>
            <p:cNvPr id="192" name="Google Shape;192;p15"/>
            <p:cNvSpPr/>
            <p:nvPr/>
          </p:nvSpPr>
          <p:spPr>
            <a:xfrm>
              <a:off x="5879306" y="3491540"/>
              <a:ext cx="152400" cy="152400"/>
            </a:xfrm>
            <a:custGeom>
              <a:rect b="b" l="l" r="r" t="t"/>
              <a:pathLst>
                <a:path extrusionOk="0" h="152400" w="152400">
                  <a:moveTo>
                    <a:pt x="23432" y="9945"/>
                  </a:moveTo>
                  <a:cubicBezTo>
                    <a:pt x="20669" y="7183"/>
                    <a:pt x="16573" y="6421"/>
                    <a:pt x="13049" y="7849"/>
                  </a:cubicBezTo>
                  <a:cubicBezTo>
                    <a:pt x="9430" y="9278"/>
                    <a:pt x="7144" y="12802"/>
                    <a:pt x="7144" y="16612"/>
                  </a:cubicBezTo>
                  <a:lnTo>
                    <a:pt x="7144" y="137485"/>
                  </a:lnTo>
                  <a:cubicBezTo>
                    <a:pt x="7144" y="142723"/>
                    <a:pt x="11430" y="147010"/>
                    <a:pt x="16669" y="147010"/>
                  </a:cubicBezTo>
                  <a:lnTo>
                    <a:pt x="137541" y="147010"/>
                  </a:lnTo>
                  <a:cubicBezTo>
                    <a:pt x="141351" y="147010"/>
                    <a:pt x="144875" y="144724"/>
                    <a:pt x="146304" y="141104"/>
                  </a:cubicBezTo>
                  <a:cubicBezTo>
                    <a:pt x="147733" y="137485"/>
                    <a:pt x="146971" y="133484"/>
                    <a:pt x="144209" y="130722"/>
                  </a:cubicBezTo>
                  <a:lnTo>
                    <a:pt x="23432" y="9945"/>
                  </a:lnTo>
                  <a:close/>
                  <a:moveTo>
                    <a:pt x="26194" y="127960"/>
                  </a:moveTo>
                  <a:lnTo>
                    <a:pt x="26194" y="39663"/>
                  </a:lnTo>
                  <a:lnTo>
                    <a:pt x="114491" y="127960"/>
                  </a:lnTo>
                  <a:lnTo>
                    <a:pt x="26194" y="1279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060281" y="3307556"/>
              <a:ext cx="276225" cy="276225"/>
            </a:xfrm>
            <a:custGeom>
              <a:rect b="b" l="l" r="r" t="t"/>
              <a:pathLst>
                <a:path extrusionOk="0" h="276225" w="276225">
                  <a:moveTo>
                    <a:pt x="201073" y="26003"/>
                  </a:moveTo>
                  <a:lnTo>
                    <a:pt x="182499" y="44577"/>
                  </a:lnTo>
                  <a:cubicBezTo>
                    <a:pt x="181166" y="44006"/>
                    <a:pt x="179832" y="43434"/>
                    <a:pt x="178499" y="42958"/>
                  </a:cubicBezTo>
                  <a:lnTo>
                    <a:pt x="178499" y="16669"/>
                  </a:lnTo>
                  <a:cubicBezTo>
                    <a:pt x="178499" y="11430"/>
                    <a:pt x="174212" y="7144"/>
                    <a:pt x="168974" y="7144"/>
                  </a:cubicBezTo>
                  <a:lnTo>
                    <a:pt x="111824" y="7144"/>
                  </a:lnTo>
                  <a:cubicBezTo>
                    <a:pt x="106585" y="7144"/>
                    <a:pt x="102299" y="11430"/>
                    <a:pt x="102299" y="16669"/>
                  </a:cubicBezTo>
                  <a:lnTo>
                    <a:pt x="102299" y="42863"/>
                  </a:lnTo>
                  <a:cubicBezTo>
                    <a:pt x="100965" y="43434"/>
                    <a:pt x="99631" y="43910"/>
                    <a:pt x="98298" y="44482"/>
                  </a:cubicBezTo>
                  <a:lnTo>
                    <a:pt x="79724" y="25908"/>
                  </a:lnTo>
                  <a:cubicBezTo>
                    <a:pt x="76009" y="22193"/>
                    <a:pt x="70009" y="22193"/>
                    <a:pt x="66294" y="25908"/>
                  </a:cubicBezTo>
                  <a:lnTo>
                    <a:pt x="25908" y="66294"/>
                  </a:lnTo>
                  <a:cubicBezTo>
                    <a:pt x="22193" y="70009"/>
                    <a:pt x="22193" y="76009"/>
                    <a:pt x="25908" y="79724"/>
                  </a:cubicBezTo>
                  <a:lnTo>
                    <a:pt x="44482" y="98298"/>
                  </a:lnTo>
                  <a:cubicBezTo>
                    <a:pt x="43910" y="99631"/>
                    <a:pt x="43339" y="100965"/>
                    <a:pt x="42863" y="102299"/>
                  </a:cubicBezTo>
                  <a:lnTo>
                    <a:pt x="16669" y="102299"/>
                  </a:lnTo>
                  <a:cubicBezTo>
                    <a:pt x="11430" y="102299"/>
                    <a:pt x="7144" y="106585"/>
                    <a:pt x="7144" y="111824"/>
                  </a:cubicBezTo>
                  <a:lnTo>
                    <a:pt x="7144" y="168974"/>
                  </a:lnTo>
                  <a:cubicBezTo>
                    <a:pt x="7144" y="174212"/>
                    <a:pt x="11430" y="178499"/>
                    <a:pt x="16669" y="178499"/>
                  </a:cubicBezTo>
                  <a:lnTo>
                    <a:pt x="42863" y="178499"/>
                  </a:lnTo>
                  <a:cubicBezTo>
                    <a:pt x="43434" y="179832"/>
                    <a:pt x="43910" y="181166"/>
                    <a:pt x="44482" y="182499"/>
                  </a:cubicBezTo>
                  <a:lnTo>
                    <a:pt x="25908" y="201073"/>
                  </a:lnTo>
                  <a:cubicBezTo>
                    <a:pt x="22193" y="204788"/>
                    <a:pt x="22193" y="210788"/>
                    <a:pt x="25908" y="214503"/>
                  </a:cubicBezTo>
                  <a:lnTo>
                    <a:pt x="66294" y="254889"/>
                  </a:lnTo>
                  <a:cubicBezTo>
                    <a:pt x="70009" y="258604"/>
                    <a:pt x="76009" y="258604"/>
                    <a:pt x="79724" y="254889"/>
                  </a:cubicBezTo>
                  <a:lnTo>
                    <a:pt x="98298" y="236315"/>
                  </a:lnTo>
                  <a:cubicBezTo>
                    <a:pt x="99631" y="236887"/>
                    <a:pt x="100965" y="237458"/>
                    <a:pt x="102299" y="237935"/>
                  </a:cubicBezTo>
                  <a:lnTo>
                    <a:pt x="102299" y="264319"/>
                  </a:lnTo>
                  <a:cubicBezTo>
                    <a:pt x="102299" y="269558"/>
                    <a:pt x="106585" y="273844"/>
                    <a:pt x="111824" y="273844"/>
                  </a:cubicBezTo>
                  <a:lnTo>
                    <a:pt x="168974" y="273844"/>
                  </a:lnTo>
                  <a:cubicBezTo>
                    <a:pt x="174212" y="273844"/>
                    <a:pt x="178499" y="269558"/>
                    <a:pt x="178499" y="264319"/>
                  </a:cubicBezTo>
                  <a:lnTo>
                    <a:pt x="178499" y="238125"/>
                  </a:lnTo>
                  <a:cubicBezTo>
                    <a:pt x="179832" y="237553"/>
                    <a:pt x="181166" y="237077"/>
                    <a:pt x="182499" y="236506"/>
                  </a:cubicBezTo>
                  <a:lnTo>
                    <a:pt x="201073" y="255079"/>
                  </a:lnTo>
                  <a:cubicBezTo>
                    <a:pt x="204788" y="258794"/>
                    <a:pt x="210788" y="258794"/>
                    <a:pt x="214503" y="255079"/>
                  </a:cubicBezTo>
                  <a:lnTo>
                    <a:pt x="254889" y="214694"/>
                  </a:lnTo>
                  <a:cubicBezTo>
                    <a:pt x="258604" y="210979"/>
                    <a:pt x="258604" y="204978"/>
                    <a:pt x="254889" y="201263"/>
                  </a:cubicBezTo>
                  <a:lnTo>
                    <a:pt x="236315" y="182690"/>
                  </a:lnTo>
                  <a:cubicBezTo>
                    <a:pt x="236887" y="181356"/>
                    <a:pt x="237458" y="180023"/>
                    <a:pt x="237935" y="178689"/>
                  </a:cubicBezTo>
                  <a:lnTo>
                    <a:pt x="264319" y="178689"/>
                  </a:lnTo>
                  <a:cubicBezTo>
                    <a:pt x="269558" y="178689"/>
                    <a:pt x="273844" y="174403"/>
                    <a:pt x="273844" y="169164"/>
                  </a:cubicBezTo>
                  <a:lnTo>
                    <a:pt x="273844" y="112014"/>
                  </a:lnTo>
                  <a:cubicBezTo>
                    <a:pt x="273844" y="106775"/>
                    <a:pt x="269558" y="102489"/>
                    <a:pt x="264319" y="102489"/>
                  </a:cubicBezTo>
                  <a:lnTo>
                    <a:pt x="238125" y="102489"/>
                  </a:lnTo>
                  <a:cubicBezTo>
                    <a:pt x="237553" y="101156"/>
                    <a:pt x="237077" y="99822"/>
                    <a:pt x="236506" y="98489"/>
                  </a:cubicBezTo>
                  <a:lnTo>
                    <a:pt x="255079" y="79915"/>
                  </a:lnTo>
                  <a:cubicBezTo>
                    <a:pt x="258794" y="76200"/>
                    <a:pt x="258794" y="70199"/>
                    <a:pt x="255079" y="66484"/>
                  </a:cubicBezTo>
                  <a:lnTo>
                    <a:pt x="214694" y="26098"/>
                  </a:lnTo>
                  <a:cubicBezTo>
                    <a:pt x="210884" y="22289"/>
                    <a:pt x="204883" y="22289"/>
                    <a:pt x="201073" y="26003"/>
                  </a:cubicBezTo>
                  <a:close/>
                  <a:moveTo>
                    <a:pt x="216503" y="100870"/>
                  </a:moveTo>
                  <a:cubicBezTo>
                    <a:pt x="218885" y="105442"/>
                    <a:pt x="220885" y="110109"/>
                    <a:pt x="222314" y="114776"/>
                  </a:cubicBezTo>
                  <a:cubicBezTo>
                    <a:pt x="223552" y="118777"/>
                    <a:pt x="227267" y="121444"/>
                    <a:pt x="231362" y="121444"/>
                  </a:cubicBezTo>
                  <a:lnTo>
                    <a:pt x="254794" y="121444"/>
                  </a:lnTo>
                  <a:lnTo>
                    <a:pt x="254794" y="159544"/>
                  </a:lnTo>
                  <a:lnTo>
                    <a:pt x="231362" y="159544"/>
                  </a:lnTo>
                  <a:cubicBezTo>
                    <a:pt x="227171" y="159544"/>
                    <a:pt x="223552" y="162211"/>
                    <a:pt x="222314" y="166211"/>
                  </a:cubicBezTo>
                  <a:cubicBezTo>
                    <a:pt x="220885" y="170878"/>
                    <a:pt x="218885" y="175546"/>
                    <a:pt x="216503" y="180118"/>
                  </a:cubicBezTo>
                  <a:cubicBezTo>
                    <a:pt x="214598" y="183833"/>
                    <a:pt x="215265" y="188309"/>
                    <a:pt x="218218" y="191262"/>
                  </a:cubicBezTo>
                  <a:lnTo>
                    <a:pt x="234791" y="207836"/>
                  </a:lnTo>
                  <a:lnTo>
                    <a:pt x="207836" y="234791"/>
                  </a:lnTo>
                  <a:lnTo>
                    <a:pt x="191262" y="218218"/>
                  </a:lnTo>
                  <a:cubicBezTo>
                    <a:pt x="188309" y="215265"/>
                    <a:pt x="183833" y="214598"/>
                    <a:pt x="180118" y="216503"/>
                  </a:cubicBezTo>
                  <a:cubicBezTo>
                    <a:pt x="175546" y="218885"/>
                    <a:pt x="170878" y="220885"/>
                    <a:pt x="166211" y="222314"/>
                  </a:cubicBezTo>
                  <a:cubicBezTo>
                    <a:pt x="162211" y="223552"/>
                    <a:pt x="159544" y="227267"/>
                    <a:pt x="159544" y="231362"/>
                  </a:cubicBezTo>
                  <a:lnTo>
                    <a:pt x="159544" y="254794"/>
                  </a:lnTo>
                  <a:lnTo>
                    <a:pt x="121444" y="254794"/>
                  </a:lnTo>
                  <a:lnTo>
                    <a:pt x="121444" y="231362"/>
                  </a:lnTo>
                  <a:cubicBezTo>
                    <a:pt x="121444" y="227171"/>
                    <a:pt x="118777" y="223552"/>
                    <a:pt x="114776" y="222314"/>
                  </a:cubicBezTo>
                  <a:cubicBezTo>
                    <a:pt x="110204" y="220885"/>
                    <a:pt x="105537" y="218885"/>
                    <a:pt x="100870" y="216503"/>
                  </a:cubicBezTo>
                  <a:cubicBezTo>
                    <a:pt x="97155" y="214598"/>
                    <a:pt x="92678" y="215265"/>
                    <a:pt x="89725" y="218218"/>
                  </a:cubicBezTo>
                  <a:lnTo>
                    <a:pt x="73152" y="234791"/>
                  </a:lnTo>
                  <a:lnTo>
                    <a:pt x="46196" y="207836"/>
                  </a:lnTo>
                  <a:lnTo>
                    <a:pt x="62770" y="191262"/>
                  </a:lnTo>
                  <a:cubicBezTo>
                    <a:pt x="65723" y="188309"/>
                    <a:pt x="66389" y="183833"/>
                    <a:pt x="64484" y="180118"/>
                  </a:cubicBezTo>
                  <a:cubicBezTo>
                    <a:pt x="62103" y="175546"/>
                    <a:pt x="60103" y="170878"/>
                    <a:pt x="58674" y="166211"/>
                  </a:cubicBezTo>
                  <a:cubicBezTo>
                    <a:pt x="57436" y="162211"/>
                    <a:pt x="53721" y="159544"/>
                    <a:pt x="49625" y="159544"/>
                  </a:cubicBezTo>
                  <a:lnTo>
                    <a:pt x="26194" y="159544"/>
                  </a:lnTo>
                  <a:lnTo>
                    <a:pt x="26194" y="121444"/>
                  </a:lnTo>
                  <a:lnTo>
                    <a:pt x="49625" y="121444"/>
                  </a:lnTo>
                  <a:cubicBezTo>
                    <a:pt x="53816" y="121444"/>
                    <a:pt x="57436" y="118777"/>
                    <a:pt x="58674" y="114776"/>
                  </a:cubicBezTo>
                  <a:cubicBezTo>
                    <a:pt x="60103" y="110109"/>
                    <a:pt x="62103" y="105442"/>
                    <a:pt x="64484" y="100870"/>
                  </a:cubicBezTo>
                  <a:cubicBezTo>
                    <a:pt x="66389" y="97155"/>
                    <a:pt x="65723" y="92678"/>
                    <a:pt x="62770" y="89726"/>
                  </a:cubicBezTo>
                  <a:lnTo>
                    <a:pt x="46196" y="73152"/>
                  </a:lnTo>
                  <a:lnTo>
                    <a:pt x="73152" y="46196"/>
                  </a:lnTo>
                  <a:lnTo>
                    <a:pt x="89725" y="62770"/>
                  </a:lnTo>
                  <a:cubicBezTo>
                    <a:pt x="92678" y="65723"/>
                    <a:pt x="97155" y="66389"/>
                    <a:pt x="100870" y="64484"/>
                  </a:cubicBezTo>
                  <a:cubicBezTo>
                    <a:pt x="105442" y="62103"/>
                    <a:pt x="110109" y="60103"/>
                    <a:pt x="114776" y="58674"/>
                  </a:cubicBezTo>
                  <a:cubicBezTo>
                    <a:pt x="118777" y="57436"/>
                    <a:pt x="121444" y="53721"/>
                    <a:pt x="121444" y="49625"/>
                  </a:cubicBezTo>
                  <a:lnTo>
                    <a:pt x="121444" y="26194"/>
                  </a:lnTo>
                  <a:lnTo>
                    <a:pt x="159544" y="26194"/>
                  </a:lnTo>
                  <a:lnTo>
                    <a:pt x="159544" y="49625"/>
                  </a:lnTo>
                  <a:cubicBezTo>
                    <a:pt x="159544" y="53816"/>
                    <a:pt x="162211" y="57436"/>
                    <a:pt x="166211" y="58674"/>
                  </a:cubicBezTo>
                  <a:cubicBezTo>
                    <a:pt x="170783" y="60103"/>
                    <a:pt x="175450" y="62103"/>
                    <a:pt x="180118" y="64484"/>
                  </a:cubicBezTo>
                  <a:cubicBezTo>
                    <a:pt x="183833" y="66389"/>
                    <a:pt x="188309" y="65723"/>
                    <a:pt x="191262" y="62770"/>
                  </a:cubicBezTo>
                  <a:lnTo>
                    <a:pt x="207836" y="46196"/>
                  </a:lnTo>
                  <a:lnTo>
                    <a:pt x="234791" y="73152"/>
                  </a:lnTo>
                  <a:lnTo>
                    <a:pt x="218218" y="89726"/>
                  </a:lnTo>
                  <a:cubicBezTo>
                    <a:pt x="215265" y="92678"/>
                    <a:pt x="214503" y="97155"/>
                    <a:pt x="216503" y="1008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6136481" y="3383756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64294" y="7144"/>
                  </a:moveTo>
                  <a:cubicBezTo>
                    <a:pt x="32766" y="7144"/>
                    <a:pt x="7144" y="32766"/>
                    <a:pt x="7144" y="64294"/>
                  </a:cubicBezTo>
                  <a:cubicBezTo>
                    <a:pt x="7144" y="95822"/>
                    <a:pt x="32766" y="121444"/>
                    <a:pt x="64294" y="121444"/>
                  </a:cubicBezTo>
                  <a:cubicBezTo>
                    <a:pt x="95822" y="121444"/>
                    <a:pt x="121444" y="95822"/>
                    <a:pt x="121444" y="64294"/>
                  </a:cubicBezTo>
                  <a:cubicBezTo>
                    <a:pt x="121444" y="32766"/>
                    <a:pt x="95822" y="7144"/>
                    <a:pt x="64294" y="7144"/>
                  </a:cubicBezTo>
                  <a:close/>
                  <a:moveTo>
                    <a:pt x="64294" y="102394"/>
                  </a:moveTo>
                  <a:cubicBezTo>
                    <a:pt x="43244" y="102394"/>
                    <a:pt x="26194" y="85344"/>
                    <a:pt x="26194" y="64294"/>
                  </a:cubicBezTo>
                  <a:cubicBezTo>
                    <a:pt x="26194" y="43244"/>
                    <a:pt x="43244" y="26194"/>
                    <a:pt x="64294" y="26194"/>
                  </a:cubicBezTo>
                  <a:cubicBezTo>
                    <a:pt x="85344" y="26194"/>
                    <a:pt x="102394" y="43244"/>
                    <a:pt x="102394" y="64294"/>
                  </a:cubicBezTo>
                  <a:cubicBezTo>
                    <a:pt x="102394" y="85344"/>
                    <a:pt x="85344" y="102394"/>
                    <a:pt x="64294" y="1023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5803106" y="3136106"/>
              <a:ext cx="581025" cy="581025"/>
            </a:xfrm>
            <a:custGeom>
              <a:rect b="b" l="l" r="r" t="t"/>
              <a:pathLst>
                <a:path extrusionOk="0" h="581025" w="581025">
                  <a:moveTo>
                    <a:pt x="577977" y="108776"/>
                  </a:moveTo>
                  <a:cubicBezTo>
                    <a:pt x="577882" y="108490"/>
                    <a:pt x="577787" y="108204"/>
                    <a:pt x="577691" y="107823"/>
                  </a:cubicBezTo>
                  <a:cubicBezTo>
                    <a:pt x="577215" y="106871"/>
                    <a:pt x="576644" y="105918"/>
                    <a:pt x="575882" y="105156"/>
                  </a:cubicBezTo>
                  <a:cubicBezTo>
                    <a:pt x="575882" y="105156"/>
                    <a:pt x="575882" y="105156"/>
                    <a:pt x="575882" y="105156"/>
                  </a:cubicBezTo>
                  <a:lnTo>
                    <a:pt x="480632" y="9906"/>
                  </a:lnTo>
                  <a:cubicBezTo>
                    <a:pt x="480632" y="9906"/>
                    <a:pt x="480632" y="9906"/>
                    <a:pt x="480536" y="9906"/>
                  </a:cubicBezTo>
                  <a:cubicBezTo>
                    <a:pt x="479774" y="9144"/>
                    <a:pt x="478822" y="8573"/>
                    <a:pt x="477869" y="8096"/>
                  </a:cubicBezTo>
                  <a:cubicBezTo>
                    <a:pt x="477584" y="8001"/>
                    <a:pt x="477298" y="7906"/>
                    <a:pt x="477012" y="7811"/>
                  </a:cubicBezTo>
                  <a:cubicBezTo>
                    <a:pt x="476155" y="7525"/>
                    <a:pt x="475298" y="7334"/>
                    <a:pt x="474345" y="7239"/>
                  </a:cubicBezTo>
                  <a:cubicBezTo>
                    <a:pt x="474155" y="7239"/>
                    <a:pt x="474059" y="7144"/>
                    <a:pt x="473869" y="7144"/>
                  </a:cubicBezTo>
                  <a:lnTo>
                    <a:pt x="150019" y="7144"/>
                  </a:lnTo>
                  <a:cubicBezTo>
                    <a:pt x="144780" y="7144"/>
                    <a:pt x="140494" y="11430"/>
                    <a:pt x="140494" y="16669"/>
                  </a:cubicBezTo>
                  <a:lnTo>
                    <a:pt x="140494" y="54769"/>
                  </a:lnTo>
                  <a:lnTo>
                    <a:pt x="16669" y="54769"/>
                  </a:lnTo>
                  <a:cubicBezTo>
                    <a:pt x="11430" y="54769"/>
                    <a:pt x="7144" y="59055"/>
                    <a:pt x="7144" y="64294"/>
                  </a:cubicBezTo>
                  <a:lnTo>
                    <a:pt x="7144" y="140494"/>
                  </a:lnTo>
                  <a:cubicBezTo>
                    <a:pt x="7144" y="145733"/>
                    <a:pt x="11430" y="150019"/>
                    <a:pt x="16669" y="150019"/>
                  </a:cubicBezTo>
                  <a:lnTo>
                    <a:pt x="140494" y="150019"/>
                  </a:lnTo>
                  <a:lnTo>
                    <a:pt x="140494" y="298514"/>
                  </a:lnTo>
                  <a:lnTo>
                    <a:pt x="23432" y="181356"/>
                  </a:lnTo>
                  <a:cubicBezTo>
                    <a:pt x="20669" y="178594"/>
                    <a:pt x="16574" y="177832"/>
                    <a:pt x="13049" y="179261"/>
                  </a:cubicBezTo>
                  <a:cubicBezTo>
                    <a:pt x="9430" y="180785"/>
                    <a:pt x="7144" y="184309"/>
                    <a:pt x="7144" y="188119"/>
                  </a:cubicBezTo>
                  <a:lnTo>
                    <a:pt x="7144" y="569119"/>
                  </a:lnTo>
                  <a:cubicBezTo>
                    <a:pt x="7144" y="574358"/>
                    <a:pt x="11430" y="578644"/>
                    <a:pt x="16669" y="578644"/>
                  </a:cubicBezTo>
                  <a:lnTo>
                    <a:pt x="397669" y="578644"/>
                  </a:lnTo>
                  <a:lnTo>
                    <a:pt x="569119" y="578644"/>
                  </a:lnTo>
                  <a:cubicBezTo>
                    <a:pt x="574358" y="578644"/>
                    <a:pt x="578644" y="574358"/>
                    <a:pt x="578644" y="569119"/>
                  </a:cubicBezTo>
                  <a:lnTo>
                    <a:pt x="578644" y="111919"/>
                  </a:lnTo>
                  <a:cubicBezTo>
                    <a:pt x="578644" y="111728"/>
                    <a:pt x="578549" y="111538"/>
                    <a:pt x="578549" y="111347"/>
                  </a:cubicBezTo>
                  <a:cubicBezTo>
                    <a:pt x="578453" y="110490"/>
                    <a:pt x="578263" y="109633"/>
                    <a:pt x="577977" y="108776"/>
                  </a:cubicBezTo>
                  <a:close/>
                  <a:moveTo>
                    <a:pt x="546164" y="102394"/>
                  </a:moveTo>
                  <a:lnTo>
                    <a:pt x="483394" y="102394"/>
                  </a:lnTo>
                  <a:lnTo>
                    <a:pt x="483394" y="39624"/>
                  </a:lnTo>
                  <a:lnTo>
                    <a:pt x="546164" y="102394"/>
                  </a:lnTo>
                  <a:close/>
                  <a:moveTo>
                    <a:pt x="330994" y="80677"/>
                  </a:moveTo>
                  <a:lnTo>
                    <a:pt x="368903" y="102394"/>
                  </a:lnTo>
                  <a:lnTo>
                    <a:pt x="330994" y="124111"/>
                  </a:lnTo>
                  <a:lnTo>
                    <a:pt x="330994" y="80677"/>
                  </a:lnTo>
                  <a:close/>
                  <a:moveTo>
                    <a:pt x="311944" y="130969"/>
                  </a:moveTo>
                  <a:lnTo>
                    <a:pt x="150019" y="130969"/>
                  </a:lnTo>
                  <a:lnTo>
                    <a:pt x="92869" y="130969"/>
                  </a:lnTo>
                  <a:lnTo>
                    <a:pt x="92869" y="73819"/>
                  </a:lnTo>
                  <a:lnTo>
                    <a:pt x="150019" y="73819"/>
                  </a:lnTo>
                  <a:lnTo>
                    <a:pt x="311944" y="73819"/>
                  </a:lnTo>
                  <a:lnTo>
                    <a:pt x="311944" y="130969"/>
                  </a:lnTo>
                  <a:close/>
                  <a:moveTo>
                    <a:pt x="26194" y="73819"/>
                  </a:moveTo>
                  <a:lnTo>
                    <a:pt x="73819" y="73819"/>
                  </a:lnTo>
                  <a:lnTo>
                    <a:pt x="73819" y="130969"/>
                  </a:lnTo>
                  <a:lnTo>
                    <a:pt x="26194" y="130969"/>
                  </a:lnTo>
                  <a:lnTo>
                    <a:pt x="26194" y="73819"/>
                  </a:lnTo>
                  <a:close/>
                  <a:moveTo>
                    <a:pt x="26194" y="559594"/>
                  </a:moveTo>
                  <a:lnTo>
                    <a:pt x="26194" y="211074"/>
                  </a:lnTo>
                  <a:lnTo>
                    <a:pt x="79439" y="264319"/>
                  </a:lnTo>
                  <a:lnTo>
                    <a:pt x="57626" y="286131"/>
                  </a:lnTo>
                  <a:lnTo>
                    <a:pt x="71057" y="299561"/>
                  </a:lnTo>
                  <a:lnTo>
                    <a:pt x="92869" y="277749"/>
                  </a:lnTo>
                  <a:lnTo>
                    <a:pt x="117539" y="302419"/>
                  </a:lnTo>
                  <a:lnTo>
                    <a:pt x="95726" y="324231"/>
                  </a:lnTo>
                  <a:lnTo>
                    <a:pt x="109157" y="337661"/>
                  </a:lnTo>
                  <a:lnTo>
                    <a:pt x="130969" y="315849"/>
                  </a:lnTo>
                  <a:lnTo>
                    <a:pt x="143256" y="328136"/>
                  </a:lnTo>
                  <a:lnTo>
                    <a:pt x="155639" y="340519"/>
                  </a:lnTo>
                  <a:lnTo>
                    <a:pt x="133826" y="362331"/>
                  </a:lnTo>
                  <a:lnTo>
                    <a:pt x="147257" y="375761"/>
                  </a:lnTo>
                  <a:lnTo>
                    <a:pt x="169069" y="353949"/>
                  </a:lnTo>
                  <a:lnTo>
                    <a:pt x="193739" y="378619"/>
                  </a:lnTo>
                  <a:lnTo>
                    <a:pt x="171926" y="400431"/>
                  </a:lnTo>
                  <a:lnTo>
                    <a:pt x="185356" y="413861"/>
                  </a:lnTo>
                  <a:lnTo>
                    <a:pt x="207169" y="392049"/>
                  </a:lnTo>
                  <a:lnTo>
                    <a:pt x="231839" y="416719"/>
                  </a:lnTo>
                  <a:lnTo>
                    <a:pt x="210026" y="438531"/>
                  </a:lnTo>
                  <a:lnTo>
                    <a:pt x="223456" y="451961"/>
                  </a:lnTo>
                  <a:lnTo>
                    <a:pt x="245269" y="430149"/>
                  </a:lnTo>
                  <a:lnTo>
                    <a:pt x="269939" y="454819"/>
                  </a:lnTo>
                  <a:lnTo>
                    <a:pt x="248126" y="476631"/>
                  </a:lnTo>
                  <a:lnTo>
                    <a:pt x="261556" y="490061"/>
                  </a:lnTo>
                  <a:lnTo>
                    <a:pt x="283369" y="468249"/>
                  </a:lnTo>
                  <a:lnTo>
                    <a:pt x="308039" y="492919"/>
                  </a:lnTo>
                  <a:lnTo>
                    <a:pt x="286226" y="514731"/>
                  </a:lnTo>
                  <a:lnTo>
                    <a:pt x="299657" y="528161"/>
                  </a:lnTo>
                  <a:lnTo>
                    <a:pt x="321469" y="506349"/>
                  </a:lnTo>
                  <a:lnTo>
                    <a:pt x="374714" y="559594"/>
                  </a:lnTo>
                  <a:lnTo>
                    <a:pt x="26194" y="559594"/>
                  </a:lnTo>
                  <a:close/>
                  <a:moveTo>
                    <a:pt x="559594" y="559594"/>
                  </a:moveTo>
                  <a:lnTo>
                    <a:pt x="401574" y="559594"/>
                  </a:lnTo>
                  <a:lnTo>
                    <a:pt x="159544" y="317564"/>
                  </a:lnTo>
                  <a:lnTo>
                    <a:pt x="159544" y="150019"/>
                  </a:lnTo>
                  <a:lnTo>
                    <a:pt x="321469" y="150019"/>
                  </a:lnTo>
                  <a:cubicBezTo>
                    <a:pt x="323088" y="150019"/>
                    <a:pt x="324803" y="149543"/>
                    <a:pt x="326231" y="148781"/>
                  </a:cubicBezTo>
                  <a:lnTo>
                    <a:pt x="392906" y="110681"/>
                  </a:lnTo>
                  <a:cubicBezTo>
                    <a:pt x="395859" y="108966"/>
                    <a:pt x="397669" y="105823"/>
                    <a:pt x="397669" y="102394"/>
                  </a:cubicBezTo>
                  <a:cubicBezTo>
                    <a:pt x="397669" y="98965"/>
                    <a:pt x="395859" y="95822"/>
                    <a:pt x="392906" y="94107"/>
                  </a:cubicBezTo>
                  <a:lnTo>
                    <a:pt x="326231" y="56007"/>
                  </a:lnTo>
                  <a:cubicBezTo>
                    <a:pt x="324803" y="55245"/>
                    <a:pt x="323088" y="54769"/>
                    <a:pt x="321469" y="54769"/>
                  </a:cubicBezTo>
                  <a:lnTo>
                    <a:pt x="159544" y="54769"/>
                  </a:lnTo>
                  <a:lnTo>
                    <a:pt x="159544" y="26194"/>
                  </a:lnTo>
                  <a:lnTo>
                    <a:pt x="464344" y="26194"/>
                  </a:lnTo>
                  <a:lnTo>
                    <a:pt x="464344" y="111919"/>
                  </a:lnTo>
                  <a:cubicBezTo>
                    <a:pt x="464344" y="117158"/>
                    <a:pt x="468630" y="121444"/>
                    <a:pt x="473869" y="121444"/>
                  </a:cubicBezTo>
                  <a:lnTo>
                    <a:pt x="559594" y="121444"/>
                  </a:lnTo>
                  <a:lnTo>
                    <a:pt x="559594" y="5595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317456" y="3650456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6279356" y="3650456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241256" y="3650456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409575" y="402431"/>
            <a:ext cx="8975725" cy="6643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515624" y="409454"/>
            <a:ext cx="95300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que são as Competências Gerais?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409575" y="1467521"/>
            <a:ext cx="11376025" cy="255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“Mobilização de conhecimentos (conceitos</a:t>
            </a:r>
            <a:br>
              <a:rPr b="1" i="0" lang="pt-BR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pt-BR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 procedimentos), habilidades (práticas, cognitivas e socioemocionais), atitudes e valores para resolver demandas complexas da vida cotidiana, do pleno exercício da cidadania e do mundo do trabalho.” 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409575" y="1188815"/>
            <a:ext cx="292702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 que diz a Base</a:t>
            </a: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406401" y="4129050"/>
            <a:ext cx="8562502" cy="865444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449826" y="4146294"/>
            <a:ext cx="8519078" cy="830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Escolas devem promover não só o desenvolvimento intelectual, mas o social, físico, emocional e cultural</a:t>
            </a:r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1798651" y="5302154"/>
            <a:ext cx="2044200" cy="39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1845272" y="5315701"/>
            <a:ext cx="215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Competências</a:t>
            </a:r>
            <a:endParaRPr/>
          </a:p>
        </p:txBody>
      </p:sp>
      <p:sp>
        <p:nvSpPr>
          <p:cNvPr id="211" name="Google Shape;211;p16"/>
          <p:cNvSpPr txBox="1"/>
          <p:nvPr/>
        </p:nvSpPr>
        <p:spPr>
          <a:xfrm>
            <a:off x="1845275" y="5778900"/>
            <a:ext cx="87762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são a mobilização de conhecimentos, habilidades (práticas, cognitivas e socioemocionais), atitudes e valores para resolver demandas complexas da vida cotidiana, do pleno exercício da cidadania e do mundo do trabalho.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2" name="Google Shape;212;p16"/>
          <p:cNvGrpSpPr/>
          <p:nvPr/>
        </p:nvGrpSpPr>
        <p:grpSpPr>
          <a:xfrm>
            <a:off x="515629" y="5298979"/>
            <a:ext cx="1068387" cy="1119188"/>
            <a:chOff x="141288" y="-1284288"/>
            <a:chExt cx="1068387" cy="1119188"/>
          </a:xfrm>
        </p:grpSpPr>
        <p:sp>
          <p:nvSpPr>
            <p:cNvPr id="213" name="Google Shape;213;p16"/>
            <p:cNvSpPr/>
            <p:nvPr/>
          </p:nvSpPr>
          <p:spPr>
            <a:xfrm>
              <a:off x="141288" y="-1284288"/>
              <a:ext cx="817562" cy="1119188"/>
            </a:xfrm>
            <a:custGeom>
              <a:rect b="b" l="l" r="r" t="t"/>
              <a:pathLst>
                <a:path extrusionOk="0" h="386" w="282">
                  <a:moveTo>
                    <a:pt x="257" y="295"/>
                  </a:moveTo>
                  <a:cubicBezTo>
                    <a:pt x="252" y="277"/>
                    <a:pt x="255" y="256"/>
                    <a:pt x="267" y="231"/>
                  </a:cubicBezTo>
                  <a:cubicBezTo>
                    <a:pt x="269" y="228"/>
                    <a:pt x="268" y="223"/>
                    <a:pt x="264" y="221"/>
                  </a:cubicBezTo>
                  <a:cubicBezTo>
                    <a:pt x="260" y="219"/>
                    <a:pt x="255" y="220"/>
                    <a:pt x="253" y="224"/>
                  </a:cubicBezTo>
                  <a:cubicBezTo>
                    <a:pt x="239" y="252"/>
                    <a:pt x="235" y="277"/>
                    <a:pt x="241" y="299"/>
                  </a:cubicBezTo>
                  <a:cubicBezTo>
                    <a:pt x="243" y="306"/>
                    <a:pt x="257" y="350"/>
                    <a:pt x="264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96" y="322"/>
                    <a:pt x="96" y="322"/>
                    <a:pt x="96" y="322"/>
                  </a:cubicBezTo>
                  <a:cubicBezTo>
                    <a:pt x="96" y="317"/>
                    <a:pt x="92" y="313"/>
                    <a:pt x="87" y="313"/>
                  </a:cubicBezTo>
                  <a:cubicBezTo>
                    <a:pt x="87" y="313"/>
                    <a:pt x="86" y="313"/>
                    <a:pt x="86" y="313"/>
                  </a:cubicBezTo>
                  <a:cubicBezTo>
                    <a:pt x="83" y="314"/>
                    <a:pt x="56" y="319"/>
                    <a:pt x="44" y="305"/>
                  </a:cubicBezTo>
                  <a:cubicBezTo>
                    <a:pt x="39" y="299"/>
                    <a:pt x="38" y="291"/>
                    <a:pt x="37" y="276"/>
                  </a:cubicBezTo>
                  <a:cubicBezTo>
                    <a:pt x="35" y="256"/>
                    <a:pt x="38" y="240"/>
                    <a:pt x="41" y="229"/>
                  </a:cubicBezTo>
                  <a:cubicBezTo>
                    <a:pt x="41" y="229"/>
                    <a:pt x="41" y="228"/>
                    <a:pt x="41" y="228"/>
                  </a:cubicBezTo>
                  <a:cubicBezTo>
                    <a:pt x="41" y="223"/>
                    <a:pt x="38" y="219"/>
                    <a:pt x="33" y="219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7" y="164"/>
                    <a:pt x="37" y="163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6" y="142"/>
                    <a:pt x="39" y="111"/>
                    <a:pt x="56" y="80"/>
                  </a:cubicBezTo>
                  <a:cubicBezTo>
                    <a:pt x="62" y="70"/>
                    <a:pt x="74" y="46"/>
                    <a:pt x="100" y="31"/>
                  </a:cubicBezTo>
                  <a:cubicBezTo>
                    <a:pt x="113" y="23"/>
                    <a:pt x="128" y="18"/>
                    <a:pt x="145" y="16"/>
                  </a:cubicBezTo>
                  <a:cubicBezTo>
                    <a:pt x="149" y="16"/>
                    <a:pt x="152" y="12"/>
                    <a:pt x="152" y="8"/>
                  </a:cubicBezTo>
                  <a:cubicBezTo>
                    <a:pt x="151" y="3"/>
                    <a:pt x="147" y="0"/>
                    <a:pt x="143" y="1"/>
                  </a:cubicBezTo>
                  <a:cubicBezTo>
                    <a:pt x="124" y="3"/>
                    <a:pt x="107" y="8"/>
                    <a:pt x="92" y="17"/>
                  </a:cubicBezTo>
                  <a:cubicBezTo>
                    <a:pt x="62" y="34"/>
                    <a:pt x="48" y="61"/>
                    <a:pt x="42" y="72"/>
                  </a:cubicBezTo>
                  <a:cubicBezTo>
                    <a:pt x="23" y="106"/>
                    <a:pt x="20" y="139"/>
                    <a:pt x="21" y="16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0"/>
                    <a:pt x="0" y="221"/>
                    <a:pt x="0" y="222"/>
                  </a:cubicBezTo>
                  <a:cubicBezTo>
                    <a:pt x="0" y="226"/>
                    <a:pt x="1" y="229"/>
                    <a:pt x="5" y="230"/>
                  </a:cubicBezTo>
                  <a:cubicBezTo>
                    <a:pt x="5" y="230"/>
                    <a:pt x="6" y="231"/>
                    <a:pt x="7" y="231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21" y="245"/>
                    <a:pt x="20" y="260"/>
                    <a:pt x="21" y="277"/>
                  </a:cubicBezTo>
                  <a:cubicBezTo>
                    <a:pt x="22" y="293"/>
                    <a:pt x="23" y="305"/>
                    <a:pt x="32" y="315"/>
                  </a:cubicBezTo>
                  <a:cubicBezTo>
                    <a:pt x="46" y="331"/>
                    <a:pt x="67" y="332"/>
                    <a:pt x="80" y="330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1" y="382"/>
                    <a:pt x="85" y="386"/>
                    <a:pt x="90" y="386"/>
                  </a:cubicBezTo>
                  <a:cubicBezTo>
                    <a:pt x="274" y="386"/>
                    <a:pt x="274" y="386"/>
                    <a:pt x="274" y="386"/>
                  </a:cubicBezTo>
                  <a:cubicBezTo>
                    <a:pt x="279" y="386"/>
                    <a:pt x="282" y="382"/>
                    <a:pt x="282" y="377"/>
                  </a:cubicBezTo>
                  <a:cubicBezTo>
                    <a:pt x="282" y="376"/>
                    <a:pt x="282" y="375"/>
                    <a:pt x="282" y="374"/>
                  </a:cubicBezTo>
                  <a:cubicBezTo>
                    <a:pt x="282" y="374"/>
                    <a:pt x="259" y="303"/>
                    <a:pt x="257" y="2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66738" y="-1274763"/>
              <a:ext cx="642937" cy="579438"/>
            </a:xfrm>
            <a:custGeom>
              <a:rect b="b" l="l" r="r" t="t"/>
              <a:pathLst>
                <a:path extrusionOk="0" h="200" w="222">
                  <a:moveTo>
                    <a:pt x="158" y="0"/>
                  </a:moveTo>
                  <a:cubicBezTo>
                    <a:pt x="137" y="0"/>
                    <a:pt x="122" y="6"/>
                    <a:pt x="111" y="17"/>
                  </a:cubicBezTo>
                  <a:cubicBezTo>
                    <a:pt x="100" y="6"/>
                    <a:pt x="84" y="0"/>
                    <a:pt x="63" y="0"/>
                  </a:cubicBezTo>
                  <a:cubicBezTo>
                    <a:pt x="28" y="0"/>
                    <a:pt x="0" y="29"/>
                    <a:pt x="0" y="65"/>
                  </a:cubicBezTo>
                  <a:cubicBezTo>
                    <a:pt x="0" y="94"/>
                    <a:pt x="35" y="137"/>
                    <a:pt x="103" y="194"/>
                  </a:cubicBezTo>
                  <a:cubicBezTo>
                    <a:pt x="110" y="200"/>
                    <a:pt x="110" y="200"/>
                    <a:pt x="110" y="200"/>
                  </a:cubicBezTo>
                  <a:cubicBezTo>
                    <a:pt x="110" y="200"/>
                    <a:pt x="110" y="200"/>
                    <a:pt x="110" y="200"/>
                  </a:cubicBezTo>
                  <a:cubicBezTo>
                    <a:pt x="111" y="200"/>
                    <a:pt x="111" y="200"/>
                    <a:pt x="111" y="200"/>
                  </a:cubicBezTo>
                  <a:cubicBezTo>
                    <a:pt x="116" y="196"/>
                    <a:pt x="116" y="196"/>
                    <a:pt x="116" y="196"/>
                  </a:cubicBezTo>
                  <a:cubicBezTo>
                    <a:pt x="119" y="193"/>
                    <a:pt x="123" y="190"/>
                    <a:pt x="127" y="186"/>
                  </a:cubicBezTo>
                  <a:cubicBezTo>
                    <a:pt x="160" y="158"/>
                    <a:pt x="222" y="106"/>
                    <a:pt x="222" y="65"/>
                  </a:cubicBezTo>
                  <a:cubicBezTo>
                    <a:pt x="222" y="29"/>
                    <a:pt x="194" y="0"/>
                    <a:pt x="158" y="0"/>
                  </a:cubicBezTo>
                  <a:close/>
                  <a:moveTo>
                    <a:pt x="117" y="174"/>
                  </a:moveTo>
                  <a:cubicBezTo>
                    <a:pt x="116" y="174"/>
                    <a:pt x="116" y="174"/>
                    <a:pt x="116" y="174"/>
                  </a:cubicBezTo>
                  <a:cubicBezTo>
                    <a:pt x="114" y="176"/>
                    <a:pt x="112" y="178"/>
                    <a:pt x="110" y="179"/>
                  </a:cubicBezTo>
                  <a:cubicBezTo>
                    <a:pt x="29" y="110"/>
                    <a:pt x="16" y="78"/>
                    <a:pt x="16" y="65"/>
                  </a:cubicBezTo>
                  <a:cubicBezTo>
                    <a:pt x="16" y="38"/>
                    <a:pt x="36" y="17"/>
                    <a:pt x="63" y="17"/>
                  </a:cubicBezTo>
                  <a:cubicBezTo>
                    <a:pt x="83" y="17"/>
                    <a:pt x="97" y="23"/>
                    <a:pt x="104" y="34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0" y="44"/>
                    <a:pt x="111" y="44"/>
                    <a:pt x="112" y="43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25" y="22"/>
                    <a:pt x="138" y="17"/>
                    <a:pt x="158" y="17"/>
                  </a:cubicBezTo>
                  <a:cubicBezTo>
                    <a:pt x="185" y="17"/>
                    <a:pt x="205" y="38"/>
                    <a:pt x="205" y="65"/>
                  </a:cubicBezTo>
                  <a:cubicBezTo>
                    <a:pt x="205" y="99"/>
                    <a:pt x="145" y="149"/>
                    <a:pt x="117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NCC está estruturada sobre 10 competências gerais, que os estudantes devem desenvolver ao longo de toda Educação Básica. Anna Penido, diretora do Instituto Inspirare, explica cada uma dessas competências." id="219" name="Google Shape;219;p17" title="As Competências Gerais da BNCC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/>
          <p:nvPr/>
        </p:nvSpPr>
        <p:spPr>
          <a:xfrm>
            <a:off x="409575" y="402431"/>
            <a:ext cx="6372225" cy="6643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515625" y="409454"/>
            <a:ext cx="63296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Vamos </a:t>
            </a:r>
            <a:r>
              <a:rPr b="1" lang="pt-B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 um</a:t>
            </a: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vídeo?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7"/>
          <p:cNvPicPr preferRelativeResize="0"/>
          <p:nvPr/>
        </p:nvPicPr>
        <p:blipFill rotWithShape="1">
          <a:blip r:embed="rId5">
            <a:alphaModFix/>
          </a:blip>
          <a:srcRect b="0" l="90223" r="0" t="87525"/>
          <a:stretch/>
        </p:blipFill>
        <p:spPr>
          <a:xfrm>
            <a:off x="10999960" y="6002448"/>
            <a:ext cx="1192040" cy="85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/>
          <p:nvPr/>
        </p:nvSpPr>
        <p:spPr>
          <a:xfrm>
            <a:off x="5332925" y="2497058"/>
            <a:ext cx="6305100" cy="15417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5724826" y="2606256"/>
            <a:ext cx="58260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Devem ser trabalhadas dura</a:t>
            </a:r>
            <a:r>
              <a:rPr lang="pt-BR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nte </a:t>
            </a:r>
            <a:r>
              <a:rPr b="0" i="0" lang="pt-BR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toda a educação básica. O aprendizado deve ser contínuo</a:t>
            </a:r>
            <a:r>
              <a:rPr lang="pt-BR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pt-BR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 gradual para que o </a:t>
            </a:r>
            <a:r>
              <a:rPr lang="pt-BR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aluno</a:t>
            </a:r>
            <a:r>
              <a:rPr b="0" i="0" lang="pt-BR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consiga</a:t>
            </a:r>
            <a:r>
              <a:rPr b="0" i="0" lang="pt-BR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desenvolver todas as competências</a:t>
            </a:r>
            <a:endParaRPr/>
          </a:p>
        </p:txBody>
      </p:sp>
      <p:sp>
        <p:nvSpPr>
          <p:cNvPr id="229" name="Google Shape;229;p18"/>
          <p:cNvSpPr txBox="1"/>
          <p:nvPr/>
        </p:nvSpPr>
        <p:spPr>
          <a:xfrm>
            <a:off x="6440525" y="4247850"/>
            <a:ext cx="51975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Todos os professores devem avaliar quais aspectos de suas disciplinas contribuem para o desenvolvimento das dez competências e incluí-las com </a:t>
            </a:r>
            <a:r>
              <a:rPr b="1" lang="pt-BR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clareza n</a:t>
            </a:r>
            <a:r>
              <a:rPr b="1" i="0" lang="pt-BR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as aulas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230" name="Google Shape;230;p18"/>
          <p:cNvPicPr preferRelativeResize="0"/>
          <p:nvPr/>
        </p:nvPicPr>
        <p:blipFill rotWithShape="1">
          <a:blip r:embed="rId3">
            <a:alphaModFix/>
          </a:blip>
          <a:srcRect b="0" l="3360" r="48854" t="28889"/>
          <a:stretch/>
        </p:blipFill>
        <p:spPr>
          <a:xfrm>
            <a:off x="409574" y="1981200"/>
            <a:ext cx="582612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8"/>
          <p:cNvSpPr/>
          <p:nvPr/>
        </p:nvSpPr>
        <p:spPr>
          <a:xfrm>
            <a:off x="409575" y="402431"/>
            <a:ext cx="3952875" cy="6643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515624" y="409454"/>
            <a:ext cx="39135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500360" y="1141317"/>
            <a:ext cx="700534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i="0" lang="pt-BR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alores, habilidades e atitudes para a vida e para o mundo do trabalho.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/>
          <p:nvPr/>
        </p:nvSpPr>
        <p:spPr>
          <a:xfrm>
            <a:off x="1461577" y="2354432"/>
            <a:ext cx="4044277" cy="2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1461577" y="3523650"/>
            <a:ext cx="2157111" cy="2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1461578" y="4692412"/>
            <a:ext cx="1738822" cy="2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1461578" y="5661235"/>
            <a:ext cx="1651273" cy="2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1461577" y="1196502"/>
            <a:ext cx="1719367" cy="2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409575" y="402431"/>
            <a:ext cx="8829675" cy="6643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515624" y="409475"/>
            <a:ext cx="9523726" cy="646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Quais são as competências gerais?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9"/>
          <p:cNvGrpSpPr/>
          <p:nvPr/>
        </p:nvGrpSpPr>
        <p:grpSpPr>
          <a:xfrm>
            <a:off x="1439340" y="1181864"/>
            <a:ext cx="9101659" cy="1235431"/>
            <a:chOff x="2425700" y="1245364"/>
            <a:chExt cx="8661400" cy="1235431"/>
          </a:xfrm>
        </p:grpSpPr>
        <p:sp>
          <p:nvSpPr>
            <p:cNvPr id="246" name="Google Shape;246;p19"/>
            <p:cNvSpPr txBox="1"/>
            <p:nvPr/>
          </p:nvSpPr>
          <p:spPr>
            <a:xfrm>
              <a:off x="2425700" y="1245364"/>
              <a:ext cx="86614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 Conhecimento</a:t>
              </a:r>
              <a:endParaRPr/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2425700" y="1495950"/>
              <a:ext cx="8661400" cy="984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Trata do aluno ativo,  que reconhece a importância da aprendizagem e reflete sobre como ocorre</a:t>
              </a:r>
              <a:b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construção do conhecimento.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1" i="0" lang="pt-BR" sz="12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Para desenvolver com os alunos: </a:t>
              </a: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avaliação da pertinência e da confiabilidade de fontes de informação</a:t>
              </a:r>
              <a:b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 demonstração de autonomia para aprender.</a:t>
              </a:r>
              <a:endParaRPr/>
            </a:p>
          </p:txBody>
        </p:sp>
      </p:grpSp>
      <p:grpSp>
        <p:nvGrpSpPr>
          <p:cNvPr id="248" name="Google Shape;248;p19"/>
          <p:cNvGrpSpPr/>
          <p:nvPr/>
        </p:nvGrpSpPr>
        <p:grpSpPr>
          <a:xfrm>
            <a:off x="1439340" y="2346700"/>
            <a:ext cx="9101659" cy="1235431"/>
            <a:chOff x="2425700" y="2386705"/>
            <a:chExt cx="8661400" cy="1235431"/>
          </a:xfrm>
        </p:grpSpPr>
        <p:sp>
          <p:nvSpPr>
            <p:cNvPr id="249" name="Google Shape;249;p19"/>
            <p:cNvSpPr txBox="1"/>
            <p:nvPr/>
          </p:nvSpPr>
          <p:spPr>
            <a:xfrm>
              <a:off x="2425700" y="2386705"/>
              <a:ext cx="86614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 Pensamento científico, cr</a:t>
              </a:r>
              <a:r>
                <a:rPr b="1" lang="pt-BR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í</a:t>
              </a:r>
              <a:r>
                <a:rPr b="1" i="0" lang="pt-BR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tico e criativo</a:t>
              </a:r>
              <a:endParaRPr/>
            </a:p>
          </p:txBody>
        </p:sp>
        <p:sp>
          <p:nvSpPr>
            <p:cNvPr id="250" name="Google Shape;250;p19"/>
            <p:cNvSpPr txBox="1"/>
            <p:nvPr/>
          </p:nvSpPr>
          <p:spPr>
            <a:xfrm>
              <a:off x="2425700" y="2637291"/>
              <a:ext cx="8661400" cy="984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Fala do desenvolvimento do raciocínio e questionamento, da análise crítica e da busca por soluções criativas</a:t>
              </a:r>
              <a:b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 inovadoras.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1" i="0" lang="pt-BR" sz="12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Para desenvolver com os alunos: </a:t>
              </a: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exploração de ideias, criação de processos de investigação para solucionar problemas, formulação de perguntas e interpretação de dados.</a:t>
              </a:r>
              <a:endParaRPr/>
            </a:p>
          </p:txBody>
        </p:sp>
      </p:grpSp>
      <p:grpSp>
        <p:nvGrpSpPr>
          <p:cNvPr id="251" name="Google Shape;251;p19"/>
          <p:cNvGrpSpPr/>
          <p:nvPr/>
        </p:nvGrpSpPr>
        <p:grpSpPr>
          <a:xfrm>
            <a:off x="1439340" y="3511536"/>
            <a:ext cx="9101659" cy="1235431"/>
            <a:chOff x="2425700" y="3531856"/>
            <a:chExt cx="8661400" cy="1235431"/>
          </a:xfrm>
        </p:grpSpPr>
        <p:sp>
          <p:nvSpPr>
            <p:cNvPr id="252" name="Google Shape;252;p19"/>
            <p:cNvSpPr txBox="1"/>
            <p:nvPr/>
          </p:nvSpPr>
          <p:spPr>
            <a:xfrm>
              <a:off x="2425700" y="3531856"/>
              <a:ext cx="86614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3. Repertório Cultural</a:t>
              </a:r>
              <a:endParaRPr/>
            </a:p>
          </p:txBody>
        </p:sp>
        <p:sp>
          <p:nvSpPr>
            <p:cNvPr id="253" name="Google Shape;253;p19"/>
            <p:cNvSpPr txBox="1"/>
            <p:nvPr/>
          </p:nvSpPr>
          <p:spPr>
            <a:xfrm>
              <a:off x="2425700" y="3782442"/>
              <a:ext cx="8661400" cy="984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Propõe conhecimento, compreensão reconhecimento  da importância das diversas manifestações artísticas</a:t>
              </a:r>
              <a:b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 culturais, e capacidade de se expressar por meio das artes.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1" i="0" lang="pt-BR" sz="12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Para desenvolver com os alunos: </a:t>
              </a: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 senso de identidade individual e cultural, respeito e curiosidade</a:t>
              </a:r>
              <a:b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 outras visões de mundo.</a:t>
              </a:r>
              <a:endParaRPr/>
            </a:p>
          </p:txBody>
        </p:sp>
      </p:grpSp>
      <p:grpSp>
        <p:nvGrpSpPr>
          <p:cNvPr id="254" name="Google Shape;254;p19"/>
          <p:cNvGrpSpPr/>
          <p:nvPr/>
        </p:nvGrpSpPr>
        <p:grpSpPr>
          <a:xfrm>
            <a:off x="1439340" y="4676372"/>
            <a:ext cx="9101659" cy="1038065"/>
            <a:chOff x="2425700" y="4689707"/>
            <a:chExt cx="8661400" cy="1038065"/>
          </a:xfrm>
        </p:grpSpPr>
        <p:sp>
          <p:nvSpPr>
            <p:cNvPr id="255" name="Google Shape;255;p19"/>
            <p:cNvSpPr txBox="1"/>
            <p:nvPr/>
          </p:nvSpPr>
          <p:spPr>
            <a:xfrm>
              <a:off x="2425700" y="4689707"/>
              <a:ext cx="86614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4. Cultura Digital</a:t>
              </a:r>
              <a:endParaRPr/>
            </a:p>
          </p:txBody>
        </p:sp>
        <p:sp>
          <p:nvSpPr>
            <p:cNvPr id="256" name="Google Shape;256;p19"/>
            <p:cNvSpPr txBox="1"/>
            <p:nvPr/>
          </p:nvSpPr>
          <p:spPr>
            <a:xfrm>
              <a:off x="2425700" y="4927593"/>
              <a:ext cx="8661400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Reconhece o domínio do universo digital com uso qualificado e ético das diversas ferramentas.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1" i="0" lang="pt-BR" sz="12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Para desenvolver com os alunos: </a:t>
              </a: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 entendimento sobre o impacto da tecnologia na vida, as ferramentas</a:t>
              </a:r>
              <a:b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digitais e a produção multimídia.</a:t>
              </a:r>
              <a:endParaRPr/>
            </a:p>
          </p:txBody>
        </p:sp>
      </p:grpSp>
      <p:grpSp>
        <p:nvGrpSpPr>
          <p:cNvPr id="257" name="Google Shape;257;p19"/>
          <p:cNvGrpSpPr/>
          <p:nvPr/>
        </p:nvGrpSpPr>
        <p:grpSpPr>
          <a:xfrm>
            <a:off x="1439340" y="5643842"/>
            <a:ext cx="9101659" cy="1050765"/>
            <a:chOff x="2425700" y="5643842"/>
            <a:chExt cx="8661400" cy="1050765"/>
          </a:xfrm>
        </p:grpSpPr>
        <p:sp>
          <p:nvSpPr>
            <p:cNvPr id="258" name="Google Shape;258;p19"/>
            <p:cNvSpPr txBox="1"/>
            <p:nvPr/>
          </p:nvSpPr>
          <p:spPr>
            <a:xfrm>
              <a:off x="2425700" y="5643842"/>
              <a:ext cx="86614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5. Comunicação</a:t>
              </a: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2425700" y="5894428"/>
              <a:ext cx="8661400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Crianças e jovens necessitam entender, analisar criticamente e saber se expressar utilizando uma variedade</a:t>
              </a:r>
              <a:b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 linguagens e plataformas.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1" i="0" lang="pt-BR" sz="12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Para desenvolver com os alunos: </a:t>
              </a: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escuta, a discussão e o multiletramento.</a:t>
              </a:r>
              <a:endParaRPr/>
            </a:p>
          </p:txBody>
        </p:sp>
      </p:grpSp>
      <p:grpSp>
        <p:nvGrpSpPr>
          <p:cNvPr id="260" name="Google Shape;260;p19"/>
          <p:cNvGrpSpPr/>
          <p:nvPr/>
        </p:nvGrpSpPr>
        <p:grpSpPr>
          <a:xfrm>
            <a:off x="498418" y="3808320"/>
            <a:ext cx="701165" cy="641863"/>
            <a:chOff x="1903413" y="-1209675"/>
            <a:chExt cx="957262" cy="876300"/>
          </a:xfrm>
        </p:grpSpPr>
        <p:sp>
          <p:nvSpPr>
            <p:cNvPr id="261" name="Google Shape;261;p19"/>
            <p:cNvSpPr/>
            <p:nvPr/>
          </p:nvSpPr>
          <p:spPr>
            <a:xfrm>
              <a:off x="2314575" y="-1006475"/>
              <a:ext cx="546100" cy="673100"/>
            </a:xfrm>
            <a:custGeom>
              <a:rect b="b" l="l" r="r" t="t"/>
              <a:pathLst>
                <a:path extrusionOk="0" h="291" w="237">
                  <a:moveTo>
                    <a:pt x="15" y="199"/>
                  </a:moveTo>
                  <a:cubicBezTo>
                    <a:pt x="10" y="203"/>
                    <a:pt x="5" y="206"/>
                    <a:pt x="0" y="208"/>
                  </a:cubicBezTo>
                  <a:cubicBezTo>
                    <a:pt x="8" y="225"/>
                    <a:pt x="18" y="239"/>
                    <a:pt x="29" y="252"/>
                  </a:cubicBezTo>
                  <a:cubicBezTo>
                    <a:pt x="58" y="283"/>
                    <a:pt x="91" y="291"/>
                    <a:pt x="104" y="291"/>
                  </a:cubicBezTo>
                  <a:cubicBezTo>
                    <a:pt x="117" y="291"/>
                    <a:pt x="150" y="283"/>
                    <a:pt x="179" y="251"/>
                  </a:cubicBezTo>
                  <a:cubicBezTo>
                    <a:pt x="217" y="209"/>
                    <a:pt x="237" y="143"/>
                    <a:pt x="237" y="54"/>
                  </a:cubicBezTo>
                  <a:cubicBezTo>
                    <a:pt x="237" y="41"/>
                    <a:pt x="227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5"/>
                    <a:pt x="103" y="11"/>
                    <a:pt x="103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95" y="17"/>
                    <a:pt x="219" y="40"/>
                    <a:pt x="219" y="54"/>
                  </a:cubicBezTo>
                  <a:cubicBezTo>
                    <a:pt x="219" y="138"/>
                    <a:pt x="201" y="200"/>
                    <a:pt x="166" y="239"/>
                  </a:cubicBezTo>
                  <a:cubicBezTo>
                    <a:pt x="140" y="267"/>
                    <a:pt x="112" y="274"/>
                    <a:pt x="104" y="274"/>
                  </a:cubicBezTo>
                  <a:cubicBezTo>
                    <a:pt x="103" y="274"/>
                    <a:pt x="50" y="272"/>
                    <a:pt x="15" y="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1903413" y="-1209675"/>
              <a:ext cx="609600" cy="673100"/>
            </a:xfrm>
            <a:custGeom>
              <a:rect b="b" l="l" r="r" t="t"/>
              <a:pathLst>
                <a:path extrusionOk="0" h="291" w="265">
                  <a:moveTo>
                    <a:pt x="133" y="0"/>
                  </a:moveTo>
                  <a:cubicBezTo>
                    <a:pt x="90" y="0"/>
                    <a:pt x="56" y="5"/>
                    <a:pt x="34" y="15"/>
                  </a:cubicBezTo>
                  <a:cubicBezTo>
                    <a:pt x="3" y="28"/>
                    <a:pt x="0" y="47"/>
                    <a:pt x="0" y="54"/>
                  </a:cubicBezTo>
                  <a:cubicBezTo>
                    <a:pt x="0" y="143"/>
                    <a:pt x="19" y="210"/>
                    <a:pt x="58" y="251"/>
                  </a:cubicBezTo>
                  <a:cubicBezTo>
                    <a:pt x="87" y="283"/>
                    <a:pt x="119" y="291"/>
                    <a:pt x="133" y="291"/>
                  </a:cubicBezTo>
                  <a:cubicBezTo>
                    <a:pt x="146" y="291"/>
                    <a:pt x="179" y="283"/>
                    <a:pt x="208" y="251"/>
                  </a:cubicBezTo>
                  <a:cubicBezTo>
                    <a:pt x="246" y="209"/>
                    <a:pt x="265" y="143"/>
                    <a:pt x="265" y="54"/>
                  </a:cubicBezTo>
                  <a:cubicBezTo>
                    <a:pt x="265" y="41"/>
                    <a:pt x="256" y="0"/>
                    <a:pt x="133" y="0"/>
                  </a:cubicBezTo>
                  <a:close/>
                  <a:moveTo>
                    <a:pt x="195" y="239"/>
                  </a:moveTo>
                  <a:cubicBezTo>
                    <a:pt x="169" y="267"/>
                    <a:pt x="141" y="274"/>
                    <a:pt x="133" y="274"/>
                  </a:cubicBezTo>
                  <a:cubicBezTo>
                    <a:pt x="132" y="274"/>
                    <a:pt x="18" y="268"/>
                    <a:pt x="18" y="54"/>
                  </a:cubicBezTo>
                  <a:cubicBezTo>
                    <a:pt x="18" y="40"/>
                    <a:pt x="42" y="17"/>
                    <a:pt x="133" y="17"/>
                  </a:cubicBezTo>
                  <a:cubicBezTo>
                    <a:pt x="224" y="17"/>
                    <a:pt x="248" y="40"/>
                    <a:pt x="248" y="54"/>
                  </a:cubicBezTo>
                  <a:cubicBezTo>
                    <a:pt x="248" y="138"/>
                    <a:pt x="230" y="200"/>
                    <a:pt x="195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2032000" y="-992188"/>
              <a:ext cx="122238" cy="53975"/>
            </a:xfrm>
            <a:custGeom>
              <a:rect b="b" l="l" r="r" t="t"/>
              <a:pathLst>
                <a:path extrusionOk="0" h="23" w="53">
                  <a:moveTo>
                    <a:pt x="47" y="5"/>
                  </a:moveTo>
                  <a:cubicBezTo>
                    <a:pt x="46" y="4"/>
                    <a:pt x="37" y="0"/>
                    <a:pt x="26" y="0"/>
                  </a:cubicBezTo>
                  <a:cubicBezTo>
                    <a:pt x="15" y="0"/>
                    <a:pt x="6" y="4"/>
                    <a:pt x="5" y="5"/>
                  </a:cubicBezTo>
                  <a:cubicBezTo>
                    <a:pt x="1" y="7"/>
                    <a:pt x="0" y="13"/>
                    <a:pt x="2" y="17"/>
                  </a:cubicBezTo>
                  <a:cubicBezTo>
                    <a:pt x="5" y="21"/>
                    <a:pt x="10" y="23"/>
                    <a:pt x="14" y="20"/>
                  </a:cubicBezTo>
                  <a:cubicBezTo>
                    <a:pt x="14" y="20"/>
                    <a:pt x="20" y="17"/>
                    <a:pt x="26" y="17"/>
                  </a:cubicBezTo>
                  <a:cubicBezTo>
                    <a:pt x="32" y="17"/>
                    <a:pt x="38" y="20"/>
                    <a:pt x="38" y="20"/>
                  </a:cubicBezTo>
                  <a:cubicBezTo>
                    <a:pt x="43" y="23"/>
                    <a:pt x="48" y="21"/>
                    <a:pt x="51" y="17"/>
                  </a:cubicBezTo>
                  <a:cubicBezTo>
                    <a:pt x="53" y="13"/>
                    <a:pt x="51" y="7"/>
                    <a:pt x="4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2257425" y="-992188"/>
              <a:ext cx="122238" cy="53975"/>
            </a:xfrm>
            <a:custGeom>
              <a:rect b="b" l="l" r="r" t="t"/>
              <a:pathLst>
                <a:path extrusionOk="0" h="23" w="53">
                  <a:moveTo>
                    <a:pt x="48" y="5"/>
                  </a:moveTo>
                  <a:cubicBezTo>
                    <a:pt x="47" y="4"/>
                    <a:pt x="38" y="0"/>
                    <a:pt x="27" y="0"/>
                  </a:cubicBezTo>
                  <a:cubicBezTo>
                    <a:pt x="16" y="0"/>
                    <a:pt x="7" y="4"/>
                    <a:pt x="6" y="5"/>
                  </a:cubicBezTo>
                  <a:cubicBezTo>
                    <a:pt x="2" y="7"/>
                    <a:pt x="0" y="13"/>
                    <a:pt x="3" y="17"/>
                  </a:cubicBezTo>
                  <a:cubicBezTo>
                    <a:pt x="5" y="21"/>
                    <a:pt x="10" y="23"/>
                    <a:pt x="15" y="20"/>
                  </a:cubicBezTo>
                  <a:cubicBezTo>
                    <a:pt x="15" y="20"/>
                    <a:pt x="20" y="17"/>
                    <a:pt x="27" y="17"/>
                  </a:cubicBezTo>
                  <a:cubicBezTo>
                    <a:pt x="33" y="17"/>
                    <a:pt x="38" y="20"/>
                    <a:pt x="39" y="20"/>
                  </a:cubicBezTo>
                  <a:cubicBezTo>
                    <a:pt x="43" y="23"/>
                    <a:pt x="49" y="21"/>
                    <a:pt x="51" y="17"/>
                  </a:cubicBezTo>
                  <a:cubicBezTo>
                    <a:pt x="53" y="13"/>
                    <a:pt x="52" y="7"/>
                    <a:pt x="4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2100263" y="-823913"/>
              <a:ext cx="214313" cy="104775"/>
            </a:xfrm>
            <a:custGeom>
              <a:rect b="b" l="l" r="r" t="t"/>
              <a:pathLst>
                <a:path extrusionOk="0" h="45" w="93">
                  <a:moveTo>
                    <a:pt x="86" y="1"/>
                  </a:moveTo>
                  <a:cubicBezTo>
                    <a:pt x="84" y="0"/>
                    <a:pt x="81" y="0"/>
                    <a:pt x="79" y="1"/>
                  </a:cubicBezTo>
                  <a:cubicBezTo>
                    <a:pt x="77" y="2"/>
                    <a:pt x="75" y="4"/>
                    <a:pt x="74" y="6"/>
                  </a:cubicBezTo>
                  <a:cubicBezTo>
                    <a:pt x="74" y="6"/>
                    <a:pt x="66" y="27"/>
                    <a:pt x="46" y="27"/>
                  </a:cubicBezTo>
                  <a:cubicBezTo>
                    <a:pt x="27" y="27"/>
                    <a:pt x="18" y="7"/>
                    <a:pt x="18" y="6"/>
                  </a:cubicBezTo>
                  <a:cubicBezTo>
                    <a:pt x="17" y="4"/>
                    <a:pt x="15" y="2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2" y="2"/>
                    <a:pt x="0" y="8"/>
                    <a:pt x="1" y="12"/>
                  </a:cubicBezTo>
                  <a:cubicBezTo>
                    <a:pt x="2" y="14"/>
                    <a:pt x="14" y="45"/>
                    <a:pt x="46" y="45"/>
                  </a:cubicBezTo>
                  <a:cubicBezTo>
                    <a:pt x="78" y="45"/>
                    <a:pt x="91" y="14"/>
                    <a:pt x="91" y="12"/>
                  </a:cubicBezTo>
                  <a:cubicBezTo>
                    <a:pt x="93" y="8"/>
                    <a:pt x="91" y="2"/>
                    <a:pt x="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2603500" y="-790575"/>
              <a:ext cx="123825" cy="52388"/>
            </a:xfrm>
            <a:custGeom>
              <a:rect b="b" l="l" r="r" t="t"/>
              <a:pathLst>
                <a:path extrusionOk="0" h="23" w="54">
                  <a:moveTo>
                    <a:pt x="3" y="5"/>
                  </a:moveTo>
                  <a:cubicBezTo>
                    <a:pt x="0" y="9"/>
                    <a:pt x="2" y="15"/>
                    <a:pt x="6" y="17"/>
                  </a:cubicBezTo>
                  <a:cubicBezTo>
                    <a:pt x="7" y="18"/>
                    <a:pt x="16" y="23"/>
                    <a:pt x="27" y="23"/>
                  </a:cubicBezTo>
                  <a:cubicBezTo>
                    <a:pt x="38" y="23"/>
                    <a:pt x="47" y="18"/>
                    <a:pt x="48" y="17"/>
                  </a:cubicBezTo>
                  <a:cubicBezTo>
                    <a:pt x="52" y="15"/>
                    <a:pt x="54" y="9"/>
                    <a:pt x="51" y="5"/>
                  </a:cubicBezTo>
                  <a:cubicBezTo>
                    <a:pt x="50" y="3"/>
                    <a:pt x="48" y="2"/>
                    <a:pt x="46" y="1"/>
                  </a:cubicBezTo>
                  <a:cubicBezTo>
                    <a:pt x="44" y="0"/>
                    <a:pt x="41" y="1"/>
                    <a:pt x="39" y="2"/>
                  </a:cubicBezTo>
                  <a:cubicBezTo>
                    <a:pt x="39" y="2"/>
                    <a:pt x="33" y="5"/>
                    <a:pt x="27" y="5"/>
                  </a:cubicBezTo>
                  <a:cubicBezTo>
                    <a:pt x="21" y="5"/>
                    <a:pt x="15" y="2"/>
                    <a:pt x="15" y="2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7" y="1"/>
                    <a:pt x="4" y="2"/>
                    <a:pt x="3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2447925" y="-619125"/>
              <a:ext cx="212725" cy="106363"/>
            </a:xfrm>
            <a:custGeom>
              <a:rect b="b" l="l" r="r" t="t"/>
              <a:pathLst>
                <a:path extrusionOk="0" h="46" w="92">
                  <a:moveTo>
                    <a:pt x="45" y="0"/>
                  </a:moveTo>
                  <a:cubicBezTo>
                    <a:pt x="13" y="0"/>
                    <a:pt x="1" y="31"/>
                    <a:pt x="1" y="33"/>
                  </a:cubicBezTo>
                  <a:cubicBezTo>
                    <a:pt x="0" y="35"/>
                    <a:pt x="0" y="37"/>
                    <a:pt x="1" y="40"/>
                  </a:cubicBezTo>
                  <a:cubicBezTo>
                    <a:pt x="2" y="42"/>
                    <a:pt x="3" y="43"/>
                    <a:pt x="6" y="44"/>
                  </a:cubicBezTo>
                  <a:cubicBezTo>
                    <a:pt x="8" y="45"/>
                    <a:pt x="10" y="45"/>
                    <a:pt x="12" y="44"/>
                  </a:cubicBezTo>
                  <a:cubicBezTo>
                    <a:pt x="15" y="43"/>
                    <a:pt x="16" y="41"/>
                    <a:pt x="17" y="39"/>
                  </a:cubicBezTo>
                  <a:cubicBezTo>
                    <a:pt x="17" y="39"/>
                    <a:pt x="26" y="18"/>
                    <a:pt x="45" y="18"/>
                  </a:cubicBezTo>
                  <a:cubicBezTo>
                    <a:pt x="65" y="18"/>
                    <a:pt x="73" y="38"/>
                    <a:pt x="74" y="39"/>
                  </a:cubicBezTo>
                  <a:cubicBezTo>
                    <a:pt x="75" y="44"/>
                    <a:pt x="81" y="46"/>
                    <a:pt x="85" y="44"/>
                  </a:cubicBezTo>
                  <a:cubicBezTo>
                    <a:pt x="90" y="42"/>
                    <a:pt x="92" y="37"/>
                    <a:pt x="90" y="33"/>
                  </a:cubicBezTo>
                  <a:cubicBezTo>
                    <a:pt x="90" y="31"/>
                    <a:pt x="77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504231" y="2619646"/>
            <a:ext cx="689538" cy="689538"/>
            <a:chOff x="835025" y="-1271588"/>
            <a:chExt cx="941388" cy="941388"/>
          </a:xfrm>
        </p:grpSpPr>
        <p:sp>
          <p:nvSpPr>
            <p:cNvPr id="269" name="Google Shape;269;p19"/>
            <p:cNvSpPr/>
            <p:nvPr/>
          </p:nvSpPr>
          <p:spPr>
            <a:xfrm>
              <a:off x="989013" y="-801688"/>
              <a:ext cx="130175" cy="128588"/>
            </a:xfrm>
            <a:custGeom>
              <a:rect b="b" l="l" r="r" t="t"/>
              <a:pathLst>
                <a:path extrusionOk="0" h="56" w="57">
                  <a:moveTo>
                    <a:pt x="0" y="28"/>
                  </a:moveTo>
                  <a:cubicBezTo>
                    <a:pt x="0" y="43"/>
                    <a:pt x="13" y="56"/>
                    <a:pt x="28" y="56"/>
                  </a:cubicBezTo>
                  <a:cubicBezTo>
                    <a:pt x="44" y="56"/>
                    <a:pt x="57" y="43"/>
                    <a:pt x="57" y="28"/>
                  </a:cubicBezTo>
                  <a:cubicBezTo>
                    <a:pt x="57" y="12"/>
                    <a:pt x="44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lose/>
                  <a:moveTo>
                    <a:pt x="16" y="28"/>
                  </a:moveTo>
                  <a:cubicBezTo>
                    <a:pt x="16" y="21"/>
                    <a:pt x="22" y="15"/>
                    <a:pt x="28" y="15"/>
                  </a:cubicBezTo>
                  <a:cubicBezTo>
                    <a:pt x="35" y="15"/>
                    <a:pt x="41" y="21"/>
                    <a:pt x="41" y="28"/>
                  </a:cubicBezTo>
                  <a:cubicBezTo>
                    <a:pt x="41" y="35"/>
                    <a:pt x="35" y="40"/>
                    <a:pt x="28" y="40"/>
                  </a:cubicBezTo>
                  <a:cubicBezTo>
                    <a:pt x="22" y="40"/>
                    <a:pt x="16" y="35"/>
                    <a:pt x="16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835025" y="-1036638"/>
              <a:ext cx="687388" cy="706438"/>
            </a:xfrm>
            <a:custGeom>
              <a:rect b="b" l="l" r="r" t="t"/>
              <a:pathLst>
                <a:path extrusionOk="0" h="305" w="299">
                  <a:moveTo>
                    <a:pt x="284" y="290"/>
                  </a:moveTo>
                  <a:cubicBezTo>
                    <a:pt x="214" y="290"/>
                    <a:pt x="214" y="290"/>
                    <a:pt x="214" y="290"/>
                  </a:cubicBezTo>
                  <a:cubicBezTo>
                    <a:pt x="215" y="288"/>
                    <a:pt x="216" y="285"/>
                    <a:pt x="217" y="282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24" y="220"/>
                    <a:pt x="224" y="220"/>
                    <a:pt x="224" y="220"/>
                  </a:cubicBezTo>
                  <a:cubicBezTo>
                    <a:pt x="203" y="277"/>
                    <a:pt x="203" y="277"/>
                    <a:pt x="203" y="277"/>
                  </a:cubicBezTo>
                  <a:cubicBezTo>
                    <a:pt x="200" y="285"/>
                    <a:pt x="193" y="290"/>
                    <a:pt x="185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71" y="290"/>
                    <a:pt x="56" y="275"/>
                    <a:pt x="56" y="257"/>
                  </a:cubicBezTo>
                  <a:cubicBezTo>
                    <a:pt x="56" y="238"/>
                    <a:pt x="56" y="238"/>
                    <a:pt x="56" y="238"/>
                  </a:cubicBezTo>
                  <a:cubicBezTo>
                    <a:pt x="83" y="238"/>
                    <a:pt x="83" y="238"/>
                    <a:pt x="83" y="238"/>
                  </a:cubicBezTo>
                  <a:cubicBezTo>
                    <a:pt x="83" y="222"/>
                    <a:pt x="83" y="222"/>
                    <a:pt x="83" y="222"/>
                  </a:cubicBezTo>
                  <a:cubicBezTo>
                    <a:pt x="56" y="222"/>
                    <a:pt x="56" y="222"/>
                    <a:pt x="56" y="222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6" y="199"/>
                    <a:pt x="52" y="195"/>
                    <a:pt x="48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44" y="124"/>
                    <a:pt x="59" y="83"/>
                    <a:pt x="60" y="77"/>
                  </a:cubicBezTo>
                  <a:cubicBezTo>
                    <a:pt x="68" y="51"/>
                    <a:pt x="84" y="28"/>
                    <a:pt x="107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73" y="18"/>
                    <a:pt x="54" y="43"/>
                    <a:pt x="45" y="73"/>
                  </a:cubicBezTo>
                  <a:cubicBezTo>
                    <a:pt x="43" y="81"/>
                    <a:pt x="15" y="160"/>
                    <a:pt x="0" y="200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1" y="208"/>
                    <a:pt x="3" y="210"/>
                    <a:pt x="5" y="210"/>
                  </a:cubicBezTo>
                  <a:cubicBezTo>
                    <a:pt x="6" y="211"/>
                    <a:pt x="7" y="211"/>
                    <a:pt x="8" y="211"/>
                  </a:cubicBezTo>
                  <a:cubicBezTo>
                    <a:pt x="40" y="211"/>
                    <a:pt x="40" y="211"/>
                    <a:pt x="40" y="211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84"/>
                    <a:pt x="62" y="305"/>
                    <a:pt x="89" y="305"/>
                  </a:cubicBezTo>
                  <a:cubicBezTo>
                    <a:pt x="291" y="305"/>
                    <a:pt x="291" y="305"/>
                    <a:pt x="291" y="305"/>
                  </a:cubicBezTo>
                  <a:cubicBezTo>
                    <a:pt x="296" y="305"/>
                    <a:pt x="299" y="302"/>
                    <a:pt x="299" y="298"/>
                  </a:cubicBezTo>
                  <a:cubicBezTo>
                    <a:pt x="299" y="216"/>
                    <a:pt x="299" y="216"/>
                    <a:pt x="299" y="216"/>
                  </a:cubicBezTo>
                  <a:cubicBezTo>
                    <a:pt x="284" y="216"/>
                    <a:pt x="284" y="216"/>
                    <a:pt x="284" y="216"/>
                  </a:cubicBezTo>
                  <a:lnTo>
                    <a:pt x="284" y="2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1363663" y="-1022350"/>
              <a:ext cx="192088" cy="192088"/>
            </a:xfrm>
            <a:custGeom>
              <a:rect b="b" l="l" r="r" t="t"/>
              <a:pathLst>
                <a:path extrusionOk="0" h="83" w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3"/>
                    <a:pt x="41" y="83"/>
                  </a:cubicBezTo>
                  <a:cubicBezTo>
                    <a:pt x="64" y="83"/>
                    <a:pt x="83" y="65"/>
                    <a:pt x="83" y="42"/>
                  </a:cubicBezTo>
                  <a:cubicBezTo>
                    <a:pt x="83" y="19"/>
                    <a:pt x="64" y="0"/>
                    <a:pt x="41" y="0"/>
                  </a:cubicBezTo>
                  <a:close/>
                  <a:moveTo>
                    <a:pt x="67" y="42"/>
                  </a:moveTo>
                  <a:cubicBezTo>
                    <a:pt x="67" y="56"/>
                    <a:pt x="56" y="68"/>
                    <a:pt x="41" y="68"/>
                  </a:cubicBezTo>
                  <a:cubicBezTo>
                    <a:pt x="27" y="68"/>
                    <a:pt x="15" y="56"/>
                    <a:pt x="15" y="42"/>
                  </a:cubicBezTo>
                  <a:cubicBezTo>
                    <a:pt x="15" y="27"/>
                    <a:pt x="27" y="16"/>
                    <a:pt x="41" y="16"/>
                  </a:cubicBezTo>
                  <a:cubicBezTo>
                    <a:pt x="56" y="16"/>
                    <a:pt x="67" y="27"/>
                    <a:pt x="67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106488" y="-1271588"/>
              <a:ext cx="669925" cy="706438"/>
            </a:xfrm>
            <a:custGeom>
              <a:rect b="b" l="l" r="r" t="t"/>
              <a:pathLst>
                <a:path extrusionOk="0" h="306" w="291">
                  <a:moveTo>
                    <a:pt x="287" y="192"/>
                  </a:moveTo>
                  <a:cubicBezTo>
                    <a:pt x="282" y="176"/>
                    <a:pt x="274" y="162"/>
                    <a:pt x="263" y="150"/>
                  </a:cubicBezTo>
                  <a:cubicBezTo>
                    <a:pt x="274" y="138"/>
                    <a:pt x="282" y="123"/>
                    <a:pt x="287" y="107"/>
                  </a:cubicBezTo>
                  <a:cubicBezTo>
                    <a:pt x="291" y="97"/>
                    <a:pt x="290" y="85"/>
                    <a:pt x="284" y="75"/>
                  </a:cubicBezTo>
                  <a:cubicBezTo>
                    <a:pt x="282" y="71"/>
                    <a:pt x="279" y="68"/>
                    <a:pt x="276" y="65"/>
                  </a:cubicBezTo>
                  <a:cubicBezTo>
                    <a:pt x="276" y="64"/>
                    <a:pt x="276" y="63"/>
                    <a:pt x="276" y="62"/>
                  </a:cubicBezTo>
                  <a:cubicBezTo>
                    <a:pt x="276" y="54"/>
                    <a:pt x="273" y="47"/>
                    <a:pt x="268" y="42"/>
                  </a:cubicBezTo>
                  <a:cubicBezTo>
                    <a:pt x="262" y="37"/>
                    <a:pt x="255" y="34"/>
                    <a:pt x="248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35" y="34"/>
                    <a:pt x="224" y="43"/>
                    <a:pt x="221" y="55"/>
                  </a:cubicBezTo>
                  <a:cubicBezTo>
                    <a:pt x="216" y="55"/>
                    <a:pt x="212" y="56"/>
                    <a:pt x="207" y="57"/>
                  </a:cubicBezTo>
                  <a:cubicBezTo>
                    <a:pt x="194" y="21"/>
                    <a:pt x="175" y="0"/>
                    <a:pt x="153" y="0"/>
                  </a:cubicBezTo>
                  <a:cubicBezTo>
                    <a:pt x="132" y="0"/>
                    <a:pt x="112" y="21"/>
                    <a:pt x="99" y="57"/>
                  </a:cubicBezTo>
                  <a:cubicBezTo>
                    <a:pt x="61" y="50"/>
                    <a:pt x="33" y="57"/>
                    <a:pt x="22" y="75"/>
                  </a:cubicBezTo>
                  <a:cubicBezTo>
                    <a:pt x="19" y="80"/>
                    <a:pt x="17" y="86"/>
                    <a:pt x="17" y="92"/>
                  </a:cubicBezTo>
                  <a:cubicBezTo>
                    <a:pt x="4" y="100"/>
                    <a:pt x="0" y="116"/>
                    <a:pt x="7" y="130"/>
                  </a:cubicBezTo>
                  <a:cubicBezTo>
                    <a:pt x="12" y="138"/>
                    <a:pt x="21" y="144"/>
                    <a:pt x="31" y="144"/>
                  </a:cubicBezTo>
                  <a:cubicBezTo>
                    <a:pt x="31" y="144"/>
                    <a:pt x="32" y="144"/>
                    <a:pt x="32" y="144"/>
                  </a:cubicBezTo>
                  <a:cubicBezTo>
                    <a:pt x="34" y="144"/>
                    <a:pt x="36" y="144"/>
                    <a:pt x="38" y="143"/>
                  </a:cubicBezTo>
                  <a:cubicBezTo>
                    <a:pt x="40" y="145"/>
                    <a:pt x="42" y="148"/>
                    <a:pt x="44" y="150"/>
                  </a:cubicBezTo>
                  <a:cubicBezTo>
                    <a:pt x="33" y="162"/>
                    <a:pt x="24" y="176"/>
                    <a:pt x="19" y="192"/>
                  </a:cubicBezTo>
                  <a:cubicBezTo>
                    <a:pt x="15" y="203"/>
                    <a:pt x="17" y="214"/>
                    <a:pt x="22" y="224"/>
                  </a:cubicBezTo>
                  <a:cubicBezTo>
                    <a:pt x="30" y="238"/>
                    <a:pt x="47" y="245"/>
                    <a:pt x="72" y="245"/>
                  </a:cubicBezTo>
                  <a:cubicBezTo>
                    <a:pt x="81" y="245"/>
                    <a:pt x="90" y="244"/>
                    <a:pt x="99" y="242"/>
                  </a:cubicBezTo>
                  <a:cubicBezTo>
                    <a:pt x="112" y="279"/>
                    <a:pt x="132" y="299"/>
                    <a:pt x="153" y="299"/>
                  </a:cubicBezTo>
                  <a:cubicBezTo>
                    <a:pt x="156" y="299"/>
                    <a:pt x="158" y="299"/>
                    <a:pt x="161" y="298"/>
                  </a:cubicBezTo>
                  <a:cubicBezTo>
                    <a:pt x="166" y="303"/>
                    <a:pt x="173" y="306"/>
                    <a:pt x="180" y="306"/>
                  </a:cubicBezTo>
                  <a:cubicBezTo>
                    <a:pt x="180" y="306"/>
                    <a:pt x="180" y="306"/>
                    <a:pt x="181" y="306"/>
                  </a:cubicBezTo>
                  <a:cubicBezTo>
                    <a:pt x="188" y="306"/>
                    <a:pt x="195" y="304"/>
                    <a:pt x="200" y="298"/>
                  </a:cubicBezTo>
                  <a:cubicBezTo>
                    <a:pt x="205" y="293"/>
                    <a:pt x="208" y="286"/>
                    <a:pt x="208" y="279"/>
                  </a:cubicBezTo>
                  <a:cubicBezTo>
                    <a:pt x="209" y="271"/>
                    <a:pt x="206" y="264"/>
                    <a:pt x="201" y="259"/>
                  </a:cubicBezTo>
                  <a:cubicBezTo>
                    <a:pt x="201" y="259"/>
                    <a:pt x="201" y="259"/>
                    <a:pt x="201" y="259"/>
                  </a:cubicBezTo>
                  <a:cubicBezTo>
                    <a:pt x="203" y="254"/>
                    <a:pt x="205" y="248"/>
                    <a:pt x="207" y="242"/>
                  </a:cubicBezTo>
                  <a:cubicBezTo>
                    <a:pt x="216" y="244"/>
                    <a:pt x="225" y="245"/>
                    <a:pt x="235" y="245"/>
                  </a:cubicBezTo>
                  <a:cubicBezTo>
                    <a:pt x="259" y="245"/>
                    <a:pt x="276" y="238"/>
                    <a:pt x="285" y="224"/>
                  </a:cubicBezTo>
                  <a:cubicBezTo>
                    <a:pt x="290" y="214"/>
                    <a:pt x="291" y="203"/>
                    <a:pt x="287" y="192"/>
                  </a:cubicBezTo>
                  <a:close/>
                  <a:moveTo>
                    <a:pt x="271" y="216"/>
                  </a:moveTo>
                  <a:cubicBezTo>
                    <a:pt x="271" y="216"/>
                    <a:pt x="271" y="216"/>
                    <a:pt x="271" y="216"/>
                  </a:cubicBezTo>
                  <a:cubicBezTo>
                    <a:pt x="264" y="229"/>
                    <a:pt x="242" y="233"/>
                    <a:pt x="212" y="228"/>
                  </a:cubicBezTo>
                  <a:cubicBezTo>
                    <a:pt x="215" y="215"/>
                    <a:pt x="218" y="202"/>
                    <a:pt x="219" y="188"/>
                  </a:cubicBezTo>
                  <a:cubicBezTo>
                    <a:pt x="231" y="180"/>
                    <a:pt x="242" y="171"/>
                    <a:pt x="252" y="161"/>
                  </a:cubicBezTo>
                  <a:cubicBezTo>
                    <a:pt x="261" y="171"/>
                    <a:pt x="268" y="183"/>
                    <a:pt x="273" y="196"/>
                  </a:cubicBezTo>
                  <a:cubicBezTo>
                    <a:pt x="275" y="203"/>
                    <a:pt x="274" y="210"/>
                    <a:pt x="271" y="216"/>
                  </a:cubicBezTo>
                  <a:close/>
                  <a:moveTo>
                    <a:pt x="259" y="66"/>
                  </a:moveTo>
                  <a:cubicBezTo>
                    <a:pt x="257" y="73"/>
                    <a:pt x="250" y="76"/>
                    <a:pt x="244" y="74"/>
                  </a:cubicBezTo>
                  <a:cubicBezTo>
                    <a:pt x="239" y="72"/>
                    <a:pt x="235" y="67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55"/>
                    <a:pt x="241" y="49"/>
                    <a:pt x="248" y="49"/>
                  </a:cubicBezTo>
                  <a:cubicBezTo>
                    <a:pt x="255" y="49"/>
                    <a:pt x="260" y="55"/>
                    <a:pt x="260" y="62"/>
                  </a:cubicBezTo>
                  <a:cubicBezTo>
                    <a:pt x="260" y="63"/>
                    <a:pt x="260" y="65"/>
                    <a:pt x="259" y="66"/>
                  </a:cubicBezTo>
                  <a:close/>
                  <a:moveTo>
                    <a:pt x="233" y="86"/>
                  </a:moveTo>
                  <a:cubicBezTo>
                    <a:pt x="234" y="86"/>
                    <a:pt x="235" y="87"/>
                    <a:pt x="236" y="87"/>
                  </a:cubicBezTo>
                  <a:cubicBezTo>
                    <a:pt x="237" y="87"/>
                    <a:pt x="237" y="88"/>
                    <a:pt x="238" y="88"/>
                  </a:cubicBezTo>
                  <a:cubicBezTo>
                    <a:pt x="239" y="88"/>
                    <a:pt x="240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89"/>
                    <a:pt x="242" y="89"/>
                    <a:pt x="243" y="89"/>
                  </a:cubicBezTo>
                  <a:cubicBezTo>
                    <a:pt x="244" y="90"/>
                    <a:pt x="246" y="90"/>
                    <a:pt x="248" y="90"/>
                  </a:cubicBezTo>
                  <a:cubicBezTo>
                    <a:pt x="250" y="90"/>
                    <a:pt x="252" y="90"/>
                    <a:pt x="253" y="89"/>
                  </a:cubicBezTo>
                  <a:cubicBezTo>
                    <a:pt x="254" y="89"/>
                    <a:pt x="254" y="89"/>
                    <a:pt x="255" y="89"/>
                  </a:cubicBezTo>
                  <a:cubicBezTo>
                    <a:pt x="256" y="88"/>
                    <a:pt x="258" y="88"/>
                    <a:pt x="260" y="87"/>
                  </a:cubicBezTo>
                  <a:cubicBezTo>
                    <a:pt x="260" y="87"/>
                    <a:pt x="260" y="87"/>
                    <a:pt x="260" y="87"/>
                  </a:cubicBezTo>
                  <a:cubicBezTo>
                    <a:pt x="262" y="86"/>
                    <a:pt x="263" y="85"/>
                    <a:pt x="265" y="84"/>
                  </a:cubicBezTo>
                  <a:cubicBezTo>
                    <a:pt x="265" y="84"/>
                    <a:pt x="265" y="84"/>
                    <a:pt x="265" y="83"/>
                  </a:cubicBezTo>
                  <a:cubicBezTo>
                    <a:pt x="266" y="83"/>
                    <a:pt x="266" y="83"/>
                    <a:pt x="266" y="83"/>
                  </a:cubicBezTo>
                  <a:cubicBezTo>
                    <a:pt x="267" y="82"/>
                    <a:pt x="268" y="81"/>
                    <a:pt x="269" y="80"/>
                  </a:cubicBezTo>
                  <a:cubicBezTo>
                    <a:pt x="270" y="81"/>
                    <a:pt x="270" y="82"/>
                    <a:pt x="271" y="83"/>
                  </a:cubicBezTo>
                  <a:cubicBezTo>
                    <a:pt x="274" y="89"/>
                    <a:pt x="275" y="97"/>
                    <a:pt x="272" y="103"/>
                  </a:cubicBezTo>
                  <a:cubicBezTo>
                    <a:pt x="268" y="116"/>
                    <a:pt x="261" y="128"/>
                    <a:pt x="252" y="138"/>
                  </a:cubicBezTo>
                  <a:cubicBezTo>
                    <a:pt x="242" y="128"/>
                    <a:pt x="231" y="119"/>
                    <a:pt x="219" y="111"/>
                  </a:cubicBezTo>
                  <a:cubicBezTo>
                    <a:pt x="218" y="98"/>
                    <a:pt x="215" y="85"/>
                    <a:pt x="212" y="72"/>
                  </a:cubicBezTo>
                  <a:cubicBezTo>
                    <a:pt x="215" y="71"/>
                    <a:pt x="218" y="71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3" y="75"/>
                    <a:pt x="224" y="76"/>
                    <a:pt x="225" y="77"/>
                  </a:cubicBezTo>
                  <a:cubicBezTo>
                    <a:pt x="225" y="78"/>
                    <a:pt x="225" y="78"/>
                    <a:pt x="225" y="78"/>
                  </a:cubicBezTo>
                  <a:cubicBezTo>
                    <a:pt x="226" y="79"/>
                    <a:pt x="227" y="80"/>
                    <a:pt x="228" y="81"/>
                  </a:cubicBezTo>
                  <a:cubicBezTo>
                    <a:pt x="228" y="82"/>
                    <a:pt x="228" y="82"/>
                    <a:pt x="229" y="82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30" y="83"/>
                    <a:pt x="231" y="84"/>
                    <a:pt x="232" y="85"/>
                  </a:cubicBezTo>
                  <a:cubicBezTo>
                    <a:pt x="232" y="85"/>
                    <a:pt x="233" y="85"/>
                    <a:pt x="233" y="86"/>
                  </a:cubicBezTo>
                  <a:close/>
                  <a:moveTo>
                    <a:pt x="221" y="132"/>
                  </a:moveTo>
                  <a:cubicBezTo>
                    <a:pt x="228" y="137"/>
                    <a:pt x="235" y="143"/>
                    <a:pt x="241" y="150"/>
                  </a:cubicBezTo>
                  <a:cubicBezTo>
                    <a:pt x="235" y="156"/>
                    <a:pt x="228" y="162"/>
                    <a:pt x="221" y="168"/>
                  </a:cubicBezTo>
                  <a:cubicBezTo>
                    <a:pt x="222" y="161"/>
                    <a:pt x="222" y="155"/>
                    <a:pt x="222" y="150"/>
                  </a:cubicBezTo>
                  <a:cubicBezTo>
                    <a:pt x="222" y="144"/>
                    <a:pt x="222" y="138"/>
                    <a:pt x="221" y="132"/>
                  </a:cubicBezTo>
                  <a:close/>
                  <a:moveTo>
                    <a:pt x="85" y="168"/>
                  </a:moveTo>
                  <a:cubicBezTo>
                    <a:pt x="78" y="162"/>
                    <a:pt x="71" y="156"/>
                    <a:pt x="65" y="150"/>
                  </a:cubicBezTo>
                  <a:cubicBezTo>
                    <a:pt x="71" y="143"/>
                    <a:pt x="78" y="137"/>
                    <a:pt x="85" y="132"/>
                  </a:cubicBezTo>
                  <a:cubicBezTo>
                    <a:pt x="85" y="138"/>
                    <a:pt x="85" y="144"/>
                    <a:pt x="85" y="150"/>
                  </a:cubicBezTo>
                  <a:cubicBezTo>
                    <a:pt x="85" y="155"/>
                    <a:pt x="85" y="161"/>
                    <a:pt x="85" y="168"/>
                  </a:cubicBezTo>
                  <a:close/>
                  <a:moveTo>
                    <a:pt x="87" y="111"/>
                  </a:moveTo>
                  <a:cubicBezTo>
                    <a:pt x="76" y="119"/>
                    <a:pt x="65" y="128"/>
                    <a:pt x="55" y="138"/>
                  </a:cubicBezTo>
                  <a:cubicBezTo>
                    <a:pt x="54" y="137"/>
                    <a:pt x="53" y="136"/>
                    <a:pt x="52" y="135"/>
                  </a:cubicBezTo>
                  <a:cubicBezTo>
                    <a:pt x="53" y="134"/>
                    <a:pt x="54" y="133"/>
                    <a:pt x="54" y="132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6" y="130"/>
                    <a:pt x="57" y="128"/>
                    <a:pt x="57" y="127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8" y="125"/>
                    <a:pt x="58" y="124"/>
                    <a:pt x="59" y="122"/>
                  </a:cubicBezTo>
                  <a:cubicBezTo>
                    <a:pt x="59" y="122"/>
                    <a:pt x="59" y="121"/>
                    <a:pt x="59" y="121"/>
                  </a:cubicBezTo>
                  <a:cubicBezTo>
                    <a:pt x="59" y="119"/>
                    <a:pt x="60" y="118"/>
                    <a:pt x="60" y="116"/>
                  </a:cubicBezTo>
                  <a:cubicBezTo>
                    <a:pt x="60" y="114"/>
                    <a:pt x="59" y="112"/>
                    <a:pt x="59" y="111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08"/>
                    <a:pt x="58" y="107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3" y="95"/>
                    <a:pt x="44" y="88"/>
                    <a:pt x="33" y="88"/>
                  </a:cubicBezTo>
                  <a:cubicBezTo>
                    <a:pt x="34" y="86"/>
                    <a:pt x="34" y="85"/>
                    <a:pt x="35" y="83"/>
                  </a:cubicBezTo>
                  <a:cubicBezTo>
                    <a:pt x="43" y="71"/>
                    <a:pt x="65" y="67"/>
                    <a:pt x="94" y="72"/>
                  </a:cubicBezTo>
                  <a:cubicBezTo>
                    <a:pt x="91" y="84"/>
                    <a:pt x="88" y="98"/>
                    <a:pt x="87" y="111"/>
                  </a:cubicBezTo>
                  <a:close/>
                  <a:moveTo>
                    <a:pt x="34" y="196"/>
                  </a:moveTo>
                  <a:cubicBezTo>
                    <a:pt x="38" y="183"/>
                    <a:pt x="45" y="171"/>
                    <a:pt x="55" y="161"/>
                  </a:cubicBezTo>
                  <a:cubicBezTo>
                    <a:pt x="65" y="171"/>
                    <a:pt x="75" y="180"/>
                    <a:pt x="87" y="188"/>
                  </a:cubicBezTo>
                  <a:cubicBezTo>
                    <a:pt x="88" y="202"/>
                    <a:pt x="91" y="215"/>
                    <a:pt x="94" y="228"/>
                  </a:cubicBezTo>
                  <a:cubicBezTo>
                    <a:pt x="65" y="233"/>
                    <a:pt x="43" y="229"/>
                    <a:pt x="35" y="216"/>
                  </a:cubicBezTo>
                  <a:cubicBezTo>
                    <a:pt x="32" y="210"/>
                    <a:pt x="32" y="203"/>
                    <a:pt x="34" y="196"/>
                  </a:cubicBezTo>
                  <a:close/>
                  <a:moveTo>
                    <a:pt x="26" y="105"/>
                  </a:moveTo>
                  <a:cubicBezTo>
                    <a:pt x="26" y="105"/>
                    <a:pt x="27" y="104"/>
                    <a:pt x="28" y="104"/>
                  </a:cubicBezTo>
                  <a:cubicBezTo>
                    <a:pt x="29" y="104"/>
                    <a:pt x="30" y="103"/>
                    <a:pt x="32" y="103"/>
                  </a:cubicBezTo>
                  <a:cubicBezTo>
                    <a:pt x="38" y="103"/>
                    <a:pt x="44" y="109"/>
                    <a:pt x="44" y="116"/>
                  </a:cubicBezTo>
                  <a:cubicBezTo>
                    <a:pt x="44" y="117"/>
                    <a:pt x="44" y="118"/>
                    <a:pt x="44" y="119"/>
                  </a:cubicBezTo>
                  <a:cubicBezTo>
                    <a:pt x="43" y="121"/>
                    <a:pt x="42" y="123"/>
                    <a:pt x="40" y="125"/>
                  </a:cubicBezTo>
                  <a:cubicBezTo>
                    <a:pt x="39" y="126"/>
                    <a:pt x="38" y="126"/>
                    <a:pt x="37" y="127"/>
                  </a:cubicBezTo>
                  <a:cubicBezTo>
                    <a:pt x="34" y="128"/>
                    <a:pt x="31" y="129"/>
                    <a:pt x="28" y="128"/>
                  </a:cubicBezTo>
                  <a:cubicBezTo>
                    <a:pt x="25" y="127"/>
                    <a:pt x="22" y="125"/>
                    <a:pt x="21" y="122"/>
                  </a:cubicBezTo>
                  <a:cubicBezTo>
                    <a:pt x="17" y="116"/>
                    <a:pt x="20" y="108"/>
                    <a:pt x="26" y="105"/>
                  </a:cubicBezTo>
                  <a:close/>
                  <a:moveTo>
                    <a:pt x="152" y="282"/>
                  </a:moveTo>
                  <a:cubicBezTo>
                    <a:pt x="153" y="282"/>
                    <a:pt x="153" y="283"/>
                    <a:pt x="153" y="283"/>
                  </a:cubicBezTo>
                  <a:cubicBezTo>
                    <a:pt x="153" y="284"/>
                    <a:pt x="153" y="284"/>
                    <a:pt x="153" y="284"/>
                  </a:cubicBezTo>
                  <a:cubicBezTo>
                    <a:pt x="153" y="284"/>
                    <a:pt x="153" y="284"/>
                    <a:pt x="153" y="284"/>
                  </a:cubicBezTo>
                  <a:cubicBezTo>
                    <a:pt x="139" y="284"/>
                    <a:pt x="124" y="267"/>
                    <a:pt x="114" y="239"/>
                  </a:cubicBezTo>
                  <a:cubicBezTo>
                    <a:pt x="127" y="236"/>
                    <a:pt x="141" y="231"/>
                    <a:pt x="153" y="226"/>
                  </a:cubicBezTo>
                  <a:cubicBezTo>
                    <a:pt x="166" y="231"/>
                    <a:pt x="179" y="236"/>
                    <a:pt x="192" y="239"/>
                  </a:cubicBezTo>
                  <a:cubicBezTo>
                    <a:pt x="190" y="244"/>
                    <a:pt x="189" y="248"/>
                    <a:pt x="187" y="251"/>
                  </a:cubicBezTo>
                  <a:cubicBezTo>
                    <a:pt x="187" y="251"/>
                    <a:pt x="186" y="251"/>
                    <a:pt x="185" y="251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5" y="250"/>
                    <a:pt x="184" y="250"/>
                    <a:pt x="184" y="250"/>
                  </a:cubicBezTo>
                  <a:cubicBezTo>
                    <a:pt x="183" y="250"/>
                    <a:pt x="182" y="250"/>
                    <a:pt x="180" y="250"/>
                  </a:cubicBezTo>
                  <a:cubicBezTo>
                    <a:pt x="165" y="250"/>
                    <a:pt x="152" y="263"/>
                    <a:pt x="152" y="278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2" y="279"/>
                    <a:pt x="152" y="281"/>
                    <a:pt x="152" y="282"/>
                  </a:cubicBezTo>
                  <a:close/>
                  <a:moveTo>
                    <a:pt x="180" y="266"/>
                  </a:moveTo>
                  <a:cubicBezTo>
                    <a:pt x="187" y="266"/>
                    <a:pt x="193" y="271"/>
                    <a:pt x="193" y="278"/>
                  </a:cubicBezTo>
                  <a:cubicBezTo>
                    <a:pt x="193" y="285"/>
                    <a:pt x="187" y="291"/>
                    <a:pt x="180" y="291"/>
                  </a:cubicBezTo>
                  <a:cubicBezTo>
                    <a:pt x="173" y="291"/>
                    <a:pt x="168" y="285"/>
                    <a:pt x="168" y="278"/>
                  </a:cubicBezTo>
                  <a:cubicBezTo>
                    <a:pt x="168" y="271"/>
                    <a:pt x="173" y="266"/>
                    <a:pt x="180" y="266"/>
                  </a:cubicBezTo>
                  <a:close/>
                  <a:moveTo>
                    <a:pt x="153" y="209"/>
                  </a:moveTo>
                  <a:cubicBezTo>
                    <a:pt x="144" y="205"/>
                    <a:pt x="135" y="200"/>
                    <a:pt x="126" y="195"/>
                  </a:cubicBezTo>
                  <a:cubicBezTo>
                    <a:pt x="118" y="191"/>
                    <a:pt x="110" y="185"/>
                    <a:pt x="102" y="180"/>
                  </a:cubicBezTo>
                  <a:cubicBezTo>
                    <a:pt x="101" y="170"/>
                    <a:pt x="100" y="160"/>
                    <a:pt x="100" y="150"/>
                  </a:cubicBezTo>
                  <a:cubicBezTo>
                    <a:pt x="100" y="140"/>
                    <a:pt x="101" y="130"/>
                    <a:pt x="102" y="120"/>
                  </a:cubicBezTo>
                  <a:cubicBezTo>
                    <a:pt x="109" y="114"/>
                    <a:pt x="118" y="109"/>
                    <a:pt x="126" y="104"/>
                  </a:cubicBezTo>
                  <a:cubicBezTo>
                    <a:pt x="135" y="99"/>
                    <a:pt x="144" y="95"/>
                    <a:pt x="153" y="90"/>
                  </a:cubicBezTo>
                  <a:cubicBezTo>
                    <a:pt x="162" y="95"/>
                    <a:pt x="171" y="99"/>
                    <a:pt x="180" y="104"/>
                  </a:cubicBezTo>
                  <a:cubicBezTo>
                    <a:pt x="189" y="109"/>
                    <a:pt x="197" y="114"/>
                    <a:pt x="205" y="120"/>
                  </a:cubicBezTo>
                  <a:cubicBezTo>
                    <a:pt x="206" y="129"/>
                    <a:pt x="206" y="140"/>
                    <a:pt x="206" y="150"/>
                  </a:cubicBezTo>
                  <a:cubicBezTo>
                    <a:pt x="206" y="160"/>
                    <a:pt x="206" y="170"/>
                    <a:pt x="205" y="180"/>
                  </a:cubicBezTo>
                  <a:cubicBezTo>
                    <a:pt x="197" y="185"/>
                    <a:pt x="189" y="191"/>
                    <a:pt x="180" y="195"/>
                  </a:cubicBezTo>
                  <a:cubicBezTo>
                    <a:pt x="171" y="200"/>
                    <a:pt x="162" y="205"/>
                    <a:pt x="153" y="209"/>
                  </a:cubicBezTo>
                  <a:close/>
                  <a:moveTo>
                    <a:pt x="153" y="74"/>
                  </a:moveTo>
                  <a:cubicBezTo>
                    <a:pt x="141" y="68"/>
                    <a:pt x="127" y="64"/>
                    <a:pt x="114" y="60"/>
                  </a:cubicBezTo>
                  <a:cubicBezTo>
                    <a:pt x="124" y="32"/>
                    <a:pt x="139" y="16"/>
                    <a:pt x="153" y="16"/>
                  </a:cubicBezTo>
                  <a:cubicBezTo>
                    <a:pt x="167" y="16"/>
                    <a:pt x="182" y="32"/>
                    <a:pt x="192" y="60"/>
                  </a:cubicBezTo>
                  <a:cubicBezTo>
                    <a:pt x="179" y="64"/>
                    <a:pt x="166" y="68"/>
                    <a:pt x="153" y="74"/>
                  </a:cubicBezTo>
                  <a:close/>
                  <a:moveTo>
                    <a:pt x="173" y="83"/>
                  </a:moveTo>
                  <a:cubicBezTo>
                    <a:pt x="181" y="80"/>
                    <a:pt x="189" y="77"/>
                    <a:pt x="197" y="75"/>
                  </a:cubicBezTo>
                  <a:cubicBezTo>
                    <a:pt x="199" y="83"/>
                    <a:pt x="201" y="91"/>
                    <a:pt x="202" y="99"/>
                  </a:cubicBezTo>
                  <a:cubicBezTo>
                    <a:pt x="197" y="96"/>
                    <a:pt x="192" y="93"/>
                    <a:pt x="188" y="91"/>
                  </a:cubicBezTo>
                  <a:cubicBezTo>
                    <a:pt x="183" y="88"/>
                    <a:pt x="178" y="85"/>
                    <a:pt x="173" y="83"/>
                  </a:cubicBezTo>
                  <a:close/>
                  <a:moveTo>
                    <a:pt x="134" y="82"/>
                  </a:moveTo>
                  <a:cubicBezTo>
                    <a:pt x="128" y="85"/>
                    <a:pt x="123" y="88"/>
                    <a:pt x="119" y="91"/>
                  </a:cubicBezTo>
                  <a:cubicBezTo>
                    <a:pt x="114" y="93"/>
                    <a:pt x="109" y="96"/>
                    <a:pt x="104" y="99"/>
                  </a:cubicBezTo>
                  <a:cubicBezTo>
                    <a:pt x="105" y="91"/>
                    <a:pt x="107" y="83"/>
                    <a:pt x="109" y="75"/>
                  </a:cubicBezTo>
                  <a:cubicBezTo>
                    <a:pt x="118" y="77"/>
                    <a:pt x="126" y="79"/>
                    <a:pt x="134" y="82"/>
                  </a:cubicBezTo>
                  <a:close/>
                  <a:moveTo>
                    <a:pt x="134" y="217"/>
                  </a:moveTo>
                  <a:cubicBezTo>
                    <a:pt x="126" y="220"/>
                    <a:pt x="118" y="222"/>
                    <a:pt x="109" y="225"/>
                  </a:cubicBezTo>
                  <a:cubicBezTo>
                    <a:pt x="107" y="217"/>
                    <a:pt x="105" y="208"/>
                    <a:pt x="104" y="200"/>
                  </a:cubicBezTo>
                  <a:cubicBezTo>
                    <a:pt x="109" y="203"/>
                    <a:pt x="114" y="206"/>
                    <a:pt x="119" y="209"/>
                  </a:cubicBezTo>
                  <a:cubicBezTo>
                    <a:pt x="123" y="211"/>
                    <a:pt x="128" y="214"/>
                    <a:pt x="134" y="217"/>
                  </a:cubicBezTo>
                  <a:close/>
                  <a:moveTo>
                    <a:pt x="173" y="217"/>
                  </a:moveTo>
                  <a:cubicBezTo>
                    <a:pt x="178" y="214"/>
                    <a:pt x="183" y="212"/>
                    <a:pt x="188" y="209"/>
                  </a:cubicBezTo>
                  <a:cubicBezTo>
                    <a:pt x="192" y="206"/>
                    <a:pt x="197" y="203"/>
                    <a:pt x="202" y="200"/>
                  </a:cubicBezTo>
                  <a:cubicBezTo>
                    <a:pt x="201" y="208"/>
                    <a:pt x="199" y="217"/>
                    <a:pt x="197" y="224"/>
                  </a:cubicBezTo>
                  <a:cubicBezTo>
                    <a:pt x="189" y="222"/>
                    <a:pt x="180" y="220"/>
                    <a:pt x="173" y="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19"/>
          <p:cNvGrpSpPr/>
          <p:nvPr/>
        </p:nvGrpSpPr>
        <p:grpSpPr>
          <a:xfrm>
            <a:off x="448417" y="5805851"/>
            <a:ext cx="801166" cy="726747"/>
            <a:chOff x="5319713" y="-1331913"/>
            <a:chExt cx="1093788" cy="992188"/>
          </a:xfrm>
        </p:grpSpPr>
        <p:sp>
          <p:nvSpPr>
            <p:cNvPr id="274" name="Google Shape;274;p19"/>
            <p:cNvSpPr/>
            <p:nvPr/>
          </p:nvSpPr>
          <p:spPr>
            <a:xfrm>
              <a:off x="5319713" y="-1331913"/>
              <a:ext cx="1093788" cy="992188"/>
            </a:xfrm>
            <a:custGeom>
              <a:rect b="b" l="l" r="r" t="t"/>
              <a:pathLst>
                <a:path extrusionOk="0" h="429" w="475">
                  <a:moveTo>
                    <a:pt x="420" y="275"/>
                  </a:moveTo>
                  <a:cubicBezTo>
                    <a:pt x="451" y="275"/>
                    <a:pt x="475" y="250"/>
                    <a:pt x="475" y="219"/>
                  </a:cubicBezTo>
                  <a:cubicBezTo>
                    <a:pt x="475" y="55"/>
                    <a:pt x="475" y="55"/>
                    <a:pt x="475" y="55"/>
                  </a:cubicBezTo>
                  <a:cubicBezTo>
                    <a:pt x="475" y="25"/>
                    <a:pt x="450" y="0"/>
                    <a:pt x="42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12" y="0"/>
                    <a:pt x="87" y="25"/>
                    <a:pt x="87" y="55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31" y="196"/>
                    <a:pt x="31" y="196"/>
                    <a:pt x="31" y="196"/>
                  </a:cubicBezTo>
                  <a:cubicBezTo>
                    <a:pt x="14" y="196"/>
                    <a:pt x="0" y="210"/>
                    <a:pt x="0" y="228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0" y="357"/>
                    <a:pt x="14" y="371"/>
                    <a:pt x="31" y="371"/>
                  </a:cubicBezTo>
                  <a:cubicBezTo>
                    <a:pt x="61" y="371"/>
                    <a:pt x="61" y="371"/>
                    <a:pt x="61" y="371"/>
                  </a:cubicBezTo>
                  <a:cubicBezTo>
                    <a:pt x="73" y="423"/>
                    <a:pt x="73" y="423"/>
                    <a:pt x="73" y="423"/>
                  </a:cubicBezTo>
                  <a:cubicBezTo>
                    <a:pt x="73" y="425"/>
                    <a:pt x="74" y="426"/>
                    <a:pt x="76" y="427"/>
                  </a:cubicBezTo>
                  <a:cubicBezTo>
                    <a:pt x="78" y="428"/>
                    <a:pt x="80" y="429"/>
                    <a:pt x="82" y="428"/>
                  </a:cubicBezTo>
                  <a:cubicBezTo>
                    <a:pt x="83" y="428"/>
                    <a:pt x="85" y="427"/>
                    <a:pt x="86" y="426"/>
                  </a:cubicBezTo>
                  <a:cubicBezTo>
                    <a:pt x="136" y="371"/>
                    <a:pt x="136" y="371"/>
                    <a:pt x="136" y="371"/>
                  </a:cubicBezTo>
                  <a:cubicBezTo>
                    <a:pt x="212" y="371"/>
                    <a:pt x="212" y="371"/>
                    <a:pt x="212" y="371"/>
                  </a:cubicBezTo>
                  <a:cubicBezTo>
                    <a:pt x="229" y="371"/>
                    <a:pt x="244" y="357"/>
                    <a:pt x="244" y="339"/>
                  </a:cubicBezTo>
                  <a:cubicBezTo>
                    <a:pt x="244" y="275"/>
                    <a:pt x="244" y="275"/>
                    <a:pt x="244" y="275"/>
                  </a:cubicBezTo>
                  <a:cubicBezTo>
                    <a:pt x="260" y="275"/>
                    <a:pt x="260" y="275"/>
                    <a:pt x="260" y="275"/>
                  </a:cubicBezTo>
                  <a:cubicBezTo>
                    <a:pt x="344" y="366"/>
                    <a:pt x="344" y="366"/>
                    <a:pt x="344" y="366"/>
                  </a:cubicBezTo>
                  <a:cubicBezTo>
                    <a:pt x="347" y="369"/>
                    <a:pt x="351" y="369"/>
                    <a:pt x="355" y="367"/>
                  </a:cubicBezTo>
                  <a:cubicBezTo>
                    <a:pt x="356" y="365"/>
                    <a:pt x="356" y="364"/>
                    <a:pt x="357" y="363"/>
                  </a:cubicBezTo>
                  <a:cubicBezTo>
                    <a:pt x="377" y="275"/>
                    <a:pt x="377" y="275"/>
                    <a:pt x="377" y="275"/>
                  </a:cubicBezTo>
                  <a:lnTo>
                    <a:pt x="420" y="275"/>
                  </a:lnTo>
                  <a:close/>
                  <a:moveTo>
                    <a:pt x="229" y="339"/>
                  </a:moveTo>
                  <a:cubicBezTo>
                    <a:pt x="229" y="349"/>
                    <a:pt x="221" y="356"/>
                    <a:pt x="212" y="356"/>
                  </a:cubicBezTo>
                  <a:cubicBezTo>
                    <a:pt x="133" y="356"/>
                    <a:pt x="133" y="356"/>
                    <a:pt x="133" y="356"/>
                  </a:cubicBezTo>
                  <a:cubicBezTo>
                    <a:pt x="131" y="356"/>
                    <a:pt x="129" y="357"/>
                    <a:pt x="127" y="358"/>
                  </a:cubicBezTo>
                  <a:cubicBezTo>
                    <a:pt x="84" y="405"/>
                    <a:pt x="84" y="405"/>
                    <a:pt x="84" y="405"/>
                  </a:cubicBezTo>
                  <a:cubicBezTo>
                    <a:pt x="74" y="362"/>
                    <a:pt x="74" y="362"/>
                    <a:pt x="74" y="362"/>
                  </a:cubicBezTo>
                  <a:cubicBezTo>
                    <a:pt x="73" y="359"/>
                    <a:pt x="70" y="356"/>
                    <a:pt x="67" y="356"/>
                  </a:cubicBezTo>
                  <a:cubicBezTo>
                    <a:pt x="31" y="356"/>
                    <a:pt x="31" y="356"/>
                    <a:pt x="31" y="356"/>
                  </a:cubicBezTo>
                  <a:cubicBezTo>
                    <a:pt x="22" y="356"/>
                    <a:pt x="15" y="349"/>
                    <a:pt x="15" y="339"/>
                  </a:cubicBezTo>
                  <a:cubicBezTo>
                    <a:pt x="15" y="228"/>
                    <a:pt x="15" y="228"/>
                    <a:pt x="15" y="228"/>
                  </a:cubicBezTo>
                  <a:cubicBezTo>
                    <a:pt x="15" y="219"/>
                    <a:pt x="22" y="211"/>
                    <a:pt x="31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50"/>
                    <a:pt x="112" y="275"/>
                    <a:pt x="143" y="275"/>
                  </a:cubicBezTo>
                  <a:cubicBezTo>
                    <a:pt x="229" y="275"/>
                    <a:pt x="229" y="275"/>
                    <a:pt x="229" y="275"/>
                  </a:cubicBezTo>
                  <a:lnTo>
                    <a:pt x="229" y="339"/>
                  </a:lnTo>
                  <a:close/>
                  <a:moveTo>
                    <a:pt x="364" y="265"/>
                  </a:moveTo>
                  <a:cubicBezTo>
                    <a:pt x="345" y="345"/>
                    <a:pt x="345" y="345"/>
                    <a:pt x="345" y="345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8" y="260"/>
                    <a:pt x="266" y="260"/>
                    <a:pt x="264" y="260"/>
                  </a:cubicBezTo>
                  <a:cubicBezTo>
                    <a:pt x="143" y="260"/>
                    <a:pt x="143" y="260"/>
                    <a:pt x="143" y="260"/>
                  </a:cubicBezTo>
                  <a:cubicBezTo>
                    <a:pt x="121" y="259"/>
                    <a:pt x="102" y="241"/>
                    <a:pt x="102" y="219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2" y="33"/>
                    <a:pt x="121" y="15"/>
                    <a:pt x="143" y="15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42" y="15"/>
                    <a:pt x="460" y="33"/>
                    <a:pt x="460" y="55"/>
                  </a:cubicBezTo>
                  <a:cubicBezTo>
                    <a:pt x="460" y="219"/>
                    <a:pt x="460" y="219"/>
                    <a:pt x="460" y="219"/>
                  </a:cubicBezTo>
                  <a:cubicBezTo>
                    <a:pt x="460" y="241"/>
                    <a:pt x="442" y="259"/>
                    <a:pt x="420" y="259"/>
                  </a:cubicBezTo>
                  <a:cubicBezTo>
                    <a:pt x="371" y="259"/>
                    <a:pt x="371" y="259"/>
                    <a:pt x="371" y="259"/>
                  </a:cubicBezTo>
                  <a:cubicBezTo>
                    <a:pt x="367" y="259"/>
                    <a:pt x="364" y="262"/>
                    <a:pt x="364" y="2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5667375" y="-1116013"/>
              <a:ext cx="366713" cy="33338"/>
            </a:xfrm>
            <a:custGeom>
              <a:rect b="b" l="l" r="r" t="t"/>
              <a:pathLst>
                <a:path extrusionOk="0" h="15" w="159">
                  <a:moveTo>
                    <a:pt x="15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8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6" y="15"/>
                    <a:pt x="159" y="11"/>
                    <a:pt x="159" y="7"/>
                  </a:cubicBezTo>
                  <a:cubicBezTo>
                    <a:pt x="159" y="3"/>
                    <a:pt x="156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5667375" y="-950913"/>
              <a:ext cx="587375" cy="34925"/>
            </a:xfrm>
            <a:custGeom>
              <a:rect b="b" l="l" r="r" t="t"/>
              <a:pathLst>
                <a:path extrusionOk="0" h="15" w="255">
                  <a:moveTo>
                    <a:pt x="8" y="15"/>
                  </a:moveTo>
                  <a:cubicBezTo>
                    <a:pt x="247" y="15"/>
                    <a:pt x="247" y="15"/>
                    <a:pt x="247" y="15"/>
                  </a:cubicBezTo>
                  <a:cubicBezTo>
                    <a:pt x="252" y="15"/>
                    <a:pt x="255" y="12"/>
                    <a:pt x="255" y="8"/>
                  </a:cubicBezTo>
                  <a:cubicBezTo>
                    <a:pt x="255" y="4"/>
                    <a:pt x="252" y="0"/>
                    <a:pt x="24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5"/>
                    <a:pt x="8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19"/>
          <p:cNvGrpSpPr/>
          <p:nvPr/>
        </p:nvGrpSpPr>
        <p:grpSpPr>
          <a:xfrm>
            <a:off x="497254" y="4843077"/>
            <a:ext cx="703492" cy="704654"/>
            <a:chOff x="4179888" y="-1295400"/>
            <a:chExt cx="960438" cy="962025"/>
          </a:xfrm>
        </p:grpSpPr>
        <p:sp>
          <p:nvSpPr>
            <p:cNvPr id="278" name="Google Shape;278;p19"/>
            <p:cNvSpPr/>
            <p:nvPr/>
          </p:nvSpPr>
          <p:spPr>
            <a:xfrm>
              <a:off x="4179888" y="-1295400"/>
              <a:ext cx="960438" cy="962025"/>
            </a:xfrm>
            <a:custGeom>
              <a:rect b="b" l="l" r="r" t="t"/>
              <a:pathLst>
                <a:path extrusionOk="0" h="416" w="417">
                  <a:moveTo>
                    <a:pt x="383" y="271"/>
                  </a:moveTo>
                  <a:cubicBezTo>
                    <a:pt x="383" y="262"/>
                    <a:pt x="383" y="262"/>
                    <a:pt x="383" y="262"/>
                  </a:cubicBezTo>
                  <a:cubicBezTo>
                    <a:pt x="383" y="251"/>
                    <a:pt x="374" y="242"/>
                    <a:pt x="363" y="242"/>
                  </a:cubicBezTo>
                  <a:cubicBezTo>
                    <a:pt x="363" y="91"/>
                    <a:pt x="363" y="91"/>
                    <a:pt x="363" y="91"/>
                  </a:cubicBezTo>
                  <a:cubicBezTo>
                    <a:pt x="363" y="78"/>
                    <a:pt x="353" y="67"/>
                    <a:pt x="340" y="67"/>
                  </a:cubicBezTo>
                  <a:cubicBezTo>
                    <a:pt x="327" y="67"/>
                    <a:pt x="316" y="78"/>
                    <a:pt x="316" y="91"/>
                  </a:cubicBezTo>
                  <a:cubicBezTo>
                    <a:pt x="316" y="151"/>
                    <a:pt x="316" y="151"/>
                    <a:pt x="316" y="151"/>
                  </a:cubicBezTo>
                  <a:cubicBezTo>
                    <a:pt x="316" y="157"/>
                    <a:pt x="312" y="161"/>
                    <a:pt x="306" y="161"/>
                  </a:cubicBezTo>
                  <a:cubicBezTo>
                    <a:pt x="296" y="161"/>
                    <a:pt x="296" y="161"/>
                    <a:pt x="296" y="161"/>
                  </a:cubicBezTo>
                  <a:cubicBezTo>
                    <a:pt x="296" y="101"/>
                    <a:pt x="296" y="101"/>
                    <a:pt x="296" y="101"/>
                  </a:cubicBezTo>
                  <a:cubicBezTo>
                    <a:pt x="296" y="82"/>
                    <a:pt x="281" y="67"/>
                    <a:pt x="263" y="67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6" y="3"/>
                    <a:pt x="253" y="0"/>
                    <a:pt x="24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1" y="3"/>
                    <a:pt x="41" y="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15" y="67"/>
                    <a:pt x="0" y="82"/>
                    <a:pt x="0" y="101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67"/>
                    <a:pt x="15" y="282"/>
                    <a:pt x="34" y="282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6" y="292"/>
                    <a:pt x="83" y="301"/>
                    <a:pt x="78" y="309"/>
                  </a:cubicBezTo>
                  <a:cubicBezTo>
                    <a:pt x="77" y="309"/>
                    <a:pt x="77" y="309"/>
                    <a:pt x="77" y="309"/>
                  </a:cubicBezTo>
                  <a:cubicBezTo>
                    <a:pt x="54" y="309"/>
                    <a:pt x="54" y="309"/>
                    <a:pt x="54" y="309"/>
                  </a:cubicBezTo>
                  <a:cubicBezTo>
                    <a:pt x="50" y="309"/>
                    <a:pt x="47" y="312"/>
                    <a:pt x="47" y="316"/>
                  </a:cubicBezTo>
                  <a:cubicBezTo>
                    <a:pt x="47" y="319"/>
                    <a:pt x="50" y="322"/>
                    <a:pt x="54" y="322"/>
                  </a:cubicBezTo>
                  <a:cubicBezTo>
                    <a:pt x="242" y="322"/>
                    <a:pt x="242" y="322"/>
                    <a:pt x="242" y="322"/>
                  </a:cubicBezTo>
                  <a:cubicBezTo>
                    <a:pt x="246" y="322"/>
                    <a:pt x="249" y="319"/>
                    <a:pt x="249" y="316"/>
                  </a:cubicBezTo>
                  <a:cubicBezTo>
                    <a:pt x="249" y="312"/>
                    <a:pt x="246" y="309"/>
                    <a:pt x="242" y="309"/>
                  </a:cubicBezTo>
                  <a:cubicBezTo>
                    <a:pt x="219" y="309"/>
                    <a:pt x="219" y="309"/>
                    <a:pt x="219" y="309"/>
                  </a:cubicBezTo>
                  <a:cubicBezTo>
                    <a:pt x="219" y="309"/>
                    <a:pt x="219" y="309"/>
                    <a:pt x="219" y="309"/>
                  </a:cubicBezTo>
                  <a:cubicBezTo>
                    <a:pt x="213" y="301"/>
                    <a:pt x="210" y="292"/>
                    <a:pt x="209" y="282"/>
                  </a:cubicBezTo>
                  <a:cubicBezTo>
                    <a:pt x="263" y="282"/>
                    <a:pt x="263" y="282"/>
                    <a:pt x="263" y="282"/>
                  </a:cubicBezTo>
                  <a:cubicBezTo>
                    <a:pt x="281" y="282"/>
                    <a:pt x="296" y="267"/>
                    <a:pt x="296" y="248"/>
                  </a:cubicBezTo>
                  <a:cubicBezTo>
                    <a:pt x="296" y="175"/>
                    <a:pt x="296" y="175"/>
                    <a:pt x="296" y="175"/>
                  </a:cubicBezTo>
                  <a:cubicBezTo>
                    <a:pt x="306" y="175"/>
                    <a:pt x="306" y="175"/>
                    <a:pt x="306" y="175"/>
                  </a:cubicBezTo>
                  <a:cubicBezTo>
                    <a:pt x="319" y="175"/>
                    <a:pt x="330" y="164"/>
                    <a:pt x="330" y="151"/>
                  </a:cubicBezTo>
                  <a:cubicBezTo>
                    <a:pt x="330" y="91"/>
                    <a:pt x="330" y="91"/>
                    <a:pt x="330" y="91"/>
                  </a:cubicBezTo>
                  <a:cubicBezTo>
                    <a:pt x="330" y="85"/>
                    <a:pt x="334" y="80"/>
                    <a:pt x="340" y="80"/>
                  </a:cubicBezTo>
                  <a:cubicBezTo>
                    <a:pt x="345" y="80"/>
                    <a:pt x="350" y="85"/>
                    <a:pt x="350" y="91"/>
                  </a:cubicBezTo>
                  <a:cubicBezTo>
                    <a:pt x="350" y="242"/>
                    <a:pt x="350" y="242"/>
                    <a:pt x="350" y="242"/>
                  </a:cubicBezTo>
                  <a:cubicBezTo>
                    <a:pt x="339" y="242"/>
                    <a:pt x="330" y="251"/>
                    <a:pt x="330" y="262"/>
                  </a:cubicBezTo>
                  <a:cubicBezTo>
                    <a:pt x="330" y="271"/>
                    <a:pt x="330" y="271"/>
                    <a:pt x="330" y="271"/>
                  </a:cubicBezTo>
                  <a:cubicBezTo>
                    <a:pt x="310" y="276"/>
                    <a:pt x="296" y="294"/>
                    <a:pt x="296" y="316"/>
                  </a:cubicBezTo>
                  <a:cubicBezTo>
                    <a:pt x="296" y="356"/>
                    <a:pt x="296" y="356"/>
                    <a:pt x="296" y="356"/>
                  </a:cubicBezTo>
                  <a:cubicBezTo>
                    <a:pt x="296" y="389"/>
                    <a:pt x="323" y="416"/>
                    <a:pt x="357" y="416"/>
                  </a:cubicBezTo>
                  <a:cubicBezTo>
                    <a:pt x="390" y="416"/>
                    <a:pt x="417" y="389"/>
                    <a:pt x="417" y="356"/>
                  </a:cubicBezTo>
                  <a:cubicBezTo>
                    <a:pt x="417" y="316"/>
                    <a:pt x="417" y="316"/>
                    <a:pt x="417" y="316"/>
                  </a:cubicBezTo>
                  <a:cubicBezTo>
                    <a:pt x="417" y="294"/>
                    <a:pt x="403" y="276"/>
                    <a:pt x="383" y="271"/>
                  </a:cubicBezTo>
                  <a:close/>
                  <a:moveTo>
                    <a:pt x="263" y="80"/>
                  </a:moveTo>
                  <a:cubicBezTo>
                    <a:pt x="274" y="80"/>
                    <a:pt x="283" y="89"/>
                    <a:pt x="283" y="101"/>
                  </a:cubicBezTo>
                  <a:cubicBezTo>
                    <a:pt x="283" y="228"/>
                    <a:pt x="283" y="228"/>
                    <a:pt x="283" y="228"/>
                  </a:cubicBezTo>
                  <a:cubicBezTo>
                    <a:pt x="256" y="228"/>
                    <a:pt x="256" y="228"/>
                    <a:pt x="256" y="228"/>
                  </a:cubicBezTo>
                  <a:cubicBezTo>
                    <a:pt x="256" y="80"/>
                    <a:pt x="256" y="80"/>
                    <a:pt x="256" y="80"/>
                  </a:cubicBezTo>
                  <a:lnTo>
                    <a:pt x="263" y="80"/>
                  </a:lnTo>
                  <a:close/>
                  <a:moveTo>
                    <a:pt x="54" y="13"/>
                  </a:moveTo>
                  <a:cubicBezTo>
                    <a:pt x="242" y="13"/>
                    <a:pt x="242" y="13"/>
                    <a:pt x="242" y="13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36" y="54"/>
                    <a:pt x="236" y="54"/>
                    <a:pt x="236" y="54"/>
                  </a:cubicBezTo>
                  <a:cubicBezTo>
                    <a:pt x="232" y="54"/>
                    <a:pt x="229" y="57"/>
                    <a:pt x="229" y="60"/>
                  </a:cubicBezTo>
                  <a:cubicBezTo>
                    <a:pt x="229" y="64"/>
                    <a:pt x="232" y="67"/>
                    <a:pt x="236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228"/>
                    <a:pt x="242" y="228"/>
                    <a:pt x="242" y="228"/>
                  </a:cubicBezTo>
                  <a:cubicBezTo>
                    <a:pt x="54" y="228"/>
                    <a:pt x="54" y="228"/>
                    <a:pt x="54" y="22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2" y="67"/>
                    <a:pt x="215" y="64"/>
                    <a:pt x="215" y="60"/>
                  </a:cubicBezTo>
                  <a:cubicBezTo>
                    <a:pt x="215" y="57"/>
                    <a:pt x="212" y="54"/>
                    <a:pt x="209" y="54"/>
                  </a:cubicBezTo>
                  <a:cubicBezTo>
                    <a:pt x="54" y="54"/>
                    <a:pt x="54" y="54"/>
                    <a:pt x="54" y="54"/>
                  </a:cubicBezTo>
                  <a:lnTo>
                    <a:pt x="54" y="13"/>
                  </a:lnTo>
                  <a:close/>
                  <a:moveTo>
                    <a:pt x="34" y="80"/>
                  </a:moveTo>
                  <a:cubicBezTo>
                    <a:pt x="41" y="80"/>
                    <a:pt x="41" y="80"/>
                    <a:pt x="41" y="80"/>
                  </a:cubicBezTo>
                  <a:cubicBezTo>
                    <a:pt x="41" y="228"/>
                    <a:pt x="41" y="228"/>
                    <a:pt x="41" y="228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89"/>
                    <a:pt x="23" y="80"/>
                    <a:pt x="34" y="80"/>
                  </a:cubicBezTo>
                  <a:close/>
                  <a:moveTo>
                    <a:pt x="204" y="309"/>
                  </a:moveTo>
                  <a:cubicBezTo>
                    <a:pt x="93" y="309"/>
                    <a:pt x="93" y="309"/>
                    <a:pt x="93" y="309"/>
                  </a:cubicBezTo>
                  <a:cubicBezTo>
                    <a:pt x="97" y="301"/>
                    <a:pt x="100" y="291"/>
                    <a:pt x="101" y="282"/>
                  </a:cubicBezTo>
                  <a:cubicBezTo>
                    <a:pt x="196" y="282"/>
                    <a:pt x="196" y="282"/>
                    <a:pt x="196" y="282"/>
                  </a:cubicBezTo>
                  <a:cubicBezTo>
                    <a:pt x="197" y="291"/>
                    <a:pt x="199" y="301"/>
                    <a:pt x="204" y="309"/>
                  </a:cubicBezTo>
                  <a:close/>
                  <a:moveTo>
                    <a:pt x="263" y="269"/>
                  </a:moveTo>
                  <a:cubicBezTo>
                    <a:pt x="34" y="269"/>
                    <a:pt x="34" y="269"/>
                    <a:pt x="34" y="269"/>
                  </a:cubicBezTo>
                  <a:cubicBezTo>
                    <a:pt x="23" y="269"/>
                    <a:pt x="14" y="260"/>
                    <a:pt x="14" y="248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260"/>
                    <a:pt x="274" y="269"/>
                    <a:pt x="263" y="269"/>
                  </a:cubicBezTo>
                  <a:close/>
                  <a:moveTo>
                    <a:pt x="343" y="262"/>
                  </a:moveTo>
                  <a:cubicBezTo>
                    <a:pt x="343" y="258"/>
                    <a:pt x="346" y="255"/>
                    <a:pt x="350" y="255"/>
                  </a:cubicBezTo>
                  <a:cubicBezTo>
                    <a:pt x="363" y="255"/>
                    <a:pt x="363" y="255"/>
                    <a:pt x="363" y="255"/>
                  </a:cubicBezTo>
                  <a:cubicBezTo>
                    <a:pt x="367" y="255"/>
                    <a:pt x="370" y="258"/>
                    <a:pt x="370" y="262"/>
                  </a:cubicBezTo>
                  <a:cubicBezTo>
                    <a:pt x="370" y="269"/>
                    <a:pt x="370" y="269"/>
                    <a:pt x="370" y="269"/>
                  </a:cubicBezTo>
                  <a:cubicBezTo>
                    <a:pt x="343" y="269"/>
                    <a:pt x="343" y="269"/>
                    <a:pt x="343" y="269"/>
                  </a:cubicBezTo>
                  <a:lnTo>
                    <a:pt x="343" y="262"/>
                  </a:lnTo>
                  <a:close/>
                  <a:moveTo>
                    <a:pt x="357" y="309"/>
                  </a:moveTo>
                  <a:cubicBezTo>
                    <a:pt x="360" y="309"/>
                    <a:pt x="363" y="312"/>
                    <a:pt x="363" y="316"/>
                  </a:cubicBezTo>
                  <a:cubicBezTo>
                    <a:pt x="363" y="343"/>
                    <a:pt x="363" y="343"/>
                    <a:pt x="363" y="343"/>
                  </a:cubicBezTo>
                  <a:cubicBezTo>
                    <a:pt x="363" y="346"/>
                    <a:pt x="360" y="349"/>
                    <a:pt x="357" y="349"/>
                  </a:cubicBezTo>
                  <a:cubicBezTo>
                    <a:pt x="353" y="349"/>
                    <a:pt x="350" y="346"/>
                    <a:pt x="350" y="343"/>
                  </a:cubicBezTo>
                  <a:cubicBezTo>
                    <a:pt x="350" y="316"/>
                    <a:pt x="350" y="316"/>
                    <a:pt x="350" y="316"/>
                  </a:cubicBezTo>
                  <a:cubicBezTo>
                    <a:pt x="350" y="312"/>
                    <a:pt x="353" y="309"/>
                    <a:pt x="357" y="309"/>
                  </a:cubicBezTo>
                  <a:close/>
                  <a:moveTo>
                    <a:pt x="404" y="356"/>
                  </a:moveTo>
                  <a:cubicBezTo>
                    <a:pt x="404" y="382"/>
                    <a:pt x="383" y="403"/>
                    <a:pt x="357" y="403"/>
                  </a:cubicBezTo>
                  <a:cubicBezTo>
                    <a:pt x="331" y="403"/>
                    <a:pt x="310" y="382"/>
                    <a:pt x="310" y="356"/>
                  </a:cubicBezTo>
                  <a:cubicBezTo>
                    <a:pt x="310" y="316"/>
                    <a:pt x="310" y="316"/>
                    <a:pt x="310" y="316"/>
                  </a:cubicBezTo>
                  <a:cubicBezTo>
                    <a:pt x="310" y="297"/>
                    <a:pt x="325" y="282"/>
                    <a:pt x="343" y="282"/>
                  </a:cubicBezTo>
                  <a:cubicBezTo>
                    <a:pt x="350" y="282"/>
                    <a:pt x="350" y="282"/>
                    <a:pt x="350" y="282"/>
                  </a:cubicBezTo>
                  <a:cubicBezTo>
                    <a:pt x="350" y="297"/>
                    <a:pt x="350" y="297"/>
                    <a:pt x="350" y="297"/>
                  </a:cubicBezTo>
                  <a:cubicBezTo>
                    <a:pt x="342" y="300"/>
                    <a:pt x="336" y="307"/>
                    <a:pt x="336" y="316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6" y="354"/>
                    <a:pt x="345" y="363"/>
                    <a:pt x="357" y="363"/>
                  </a:cubicBezTo>
                  <a:cubicBezTo>
                    <a:pt x="368" y="363"/>
                    <a:pt x="377" y="354"/>
                    <a:pt x="377" y="343"/>
                  </a:cubicBezTo>
                  <a:cubicBezTo>
                    <a:pt x="377" y="316"/>
                    <a:pt x="377" y="316"/>
                    <a:pt x="377" y="316"/>
                  </a:cubicBezTo>
                  <a:cubicBezTo>
                    <a:pt x="377" y="307"/>
                    <a:pt x="371" y="300"/>
                    <a:pt x="363" y="297"/>
                  </a:cubicBezTo>
                  <a:cubicBezTo>
                    <a:pt x="363" y="282"/>
                    <a:pt x="363" y="282"/>
                    <a:pt x="363" y="282"/>
                  </a:cubicBezTo>
                  <a:cubicBezTo>
                    <a:pt x="370" y="282"/>
                    <a:pt x="370" y="282"/>
                    <a:pt x="370" y="282"/>
                  </a:cubicBezTo>
                  <a:cubicBezTo>
                    <a:pt x="389" y="282"/>
                    <a:pt x="404" y="297"/>
                    <a:pt x="404" y="316"/>
                  </a:cubicBezTo>
                  <a:lnTo>
                    <a:pt x="404" y="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4349750" y="-1231900"/>
              <a:ext cx="33338" cy="30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4413250" y="-1231900"/>
              <a:ext cx="31750" cy="30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4475163" y="-1231900"/>
              <a:ext cx="31750" cy="30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4506913" y="-985838"/>
              <a:ext cx="184150" cy="187325"/>
            </a:xfrm>
            <a:custGeom>
              <a:rect b="b" l="l" r="r" t="t"/>
              <a:pathLst>
                <a:path extrusionOk="0" h="81" w="80">
                  <a:moveTo>
                    <a:pt x="7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7" y="81"/>
                    <a:pt x="80" y="78"/>
                    <a:pt x="80" y="74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3"/>
                    <a:pt x="77" y="0"/>
                    <a:pt x="73" y="0"/>
                  </a:cubicBezTo>
                  <a:close/>
                  <a:moveTo>
                    <a:pt x="67" y="67"/>
                  </a:moveTo>
                  <a:cubicBezTo>
                    <a:pt x="13" y="67"/>
                    <a:pt x="13" y="67"/>
                    <a:pt x="13" y="67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67" y="14"/>
                    <a:pt x="67" y="14"/>
                    <a:pt x="67" y="14"/>
                  </a:cubicBezTo>
                  <a:lnTo>
                    <a:pt x="67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4337050" y="-1109663"/>
              <a:ext cx="369888" cy="31750"/>
            </a:xfrm>
            <a:custGeom>
              <a:rect b="b" l="l" r="r" t="t"/>
              <a:pathLst>
                <a:path extrusionOk="0" h="14" w="161">
                  <a:moveTo>
                    <a:pt x="0" y="7"/>
                  </a:moveTo>
                  <a:cubicBezTo>
                    <a:pt x="0" y="11"/>
                    <a:pt x="3" y="14"/>
                    <a:pt x="6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8" y="14"/>
                    <a:pt x="161" y="11"/>
                    <a:pt x="161" y="7"/>
                  </a:cubicBezTo>
                  <a:cubicBezTo>
                    <a:pt x="161" y="3"/>
                    <a:pt x="158" y="0"/>
                    <a:pt x="15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4337050" y="-1047750"/>
              <a:ext cx="369888" cy="33338"/>
            </a:xfrm>
            <a:custGeom>
              <a:rect b="b" l="l" r="r" t="t"/>
              <a:pathLst>
                <a:path extrusionOk="0" h="14" w="161">
                  <a:moveTo>
                    <a:pt x="15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8" y="14"/>
                    <a:pt x="161" y="11"/>
                    <a:pt x="161" y="7"/>
                  </a:cubicBezTo>
                  <a:cubicBezTo>
                    <a:pt x="161" y="3"/>
                    <a:pt x="158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4337050" y="-985838"/>
              <a:ext cx="138113" cy="33338"/>
            </a:xfrm>
            <a:custGeom>
              <a:rect b="b" l="l" r="r" t="t"/>
              <a:pathLst>
                <a:path extrusionOk="0" h="14" w="60">
                  <a:moveTo>
                    <a:pt x="5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7" y="14"/>
                    <a:pt x="60" y="11"/>
                    <a:pt x="60" y="7"/>
                  </a:cubicBezTo>
                  <a:cubicBezTo>
                    <a:pt x="60" y="3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4337050" y="-922338"/>
              <a:ext cx="138113" cy="31750"/>
            </a:xfrm>
            <a:custGeom>
              <a:rect b="b" l="l" r="r" t="t"/>
              <a:pathLst>
                <a:path extrusionOk="0" h="14" w="60">
                  <a:moveTo>
                    <a:pt x="5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7" y="14"/>
                    <a:pt x="60" y="11"/>
                    <a:pt x="60" y="7"/>
                  </a:cubicBezTo>
                  <a:cubicBezTo>
                    <a:pt x="60" y="3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4337050" y="-860425"/>
              <a:ext cx="138113" cy="30163"/>
            </a:xfrm>
            <a:custGeom>
              <a:rect b="b" l="l" r="r" t="t"/>
              <a:pathLst>
                <a:path extrusionOk="0" h="13" w="60">
                  <a:moveTo>
                    <a:pt x="5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7" y="13"/>
                    <a:pt x="60" y="10"/>
                    <a:pt x="60" y="7"/>
                  </a:cubicBezTo>
                  <a:cubicBezTo>
                    <a:pt x="60" y="3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19"/>
          <p:cNvGrpSpPr/>
          <p:nvPr/>
        </p:nvGrpSpPr>
        <p:grpSpPr>
          <a:xfrm>
            <a:off x="523417" y="1459461"/>
            <a:ext cx="651166" cy="680236"/>
            <a:chOff x="3051175" y="-1262063"/>
            <a:chExt cx="889000" cy="928688"/>
          </a:xfrm>
        </p:grpSpPr>
        <p:sp>
          <p:nvSpPr>
            <p:cNvPr id="289" name="Google Shape;289;p19"/>
            <p:cNvSpPr/>
            <p:nvPr/>
          </p:nvSpPr>
          <p:spPr>
            <a:xfrm>
              <a:off x="3051175" y="-1262063"/>
              <a:ext cx="889000" cy="928688"/>
            </a:xfrm>
            <a:custGeom>
              <a:rect b="b" l="l" r="r" t="t"/>
              <a:pathLst>
                <a:path extrusionOk="0" h="402" w="386">
                  <a:moveTo>
                    <a:pt x="359" y="288"/>
                  </a:moveTo>
                  <a:cubicBezTo>
                    <a:pt x="286" y="288"/>
                    <a:pt x="286" y="288"/>
                    <a:pt x="286" y="288"/>
                  </a:cubicBezTo>
                  <a:cubicBezTo>
                    <a:pt x="281" y="288"/>
                    <a:pt x="278" y="284"/>
                    <a:pt x="278" y="280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8" y="251"/>
                    <a:pt x="281" y="247"/>
                    <a:pt x="286" y="247"/>
                  </a:cubicBezTo>
                  <a:cubicBezTo>
                    <a:pt x="299" y="247"/>
                    <a:pt x="310" y="236"/>
                    <a:pt x="310" y="223"/>
                  </a:cubicBezTo>
                  <a:cubicBezTo>
                    <a:pt x="310" y="206"/>
                    <a:pt x="310" y="206"/>
                    <a:pt x="310" y="206"/>
                  </a:cubicBezTo>
                  <a:cubicBezTo>
                    <a:pt x="318" y="206"/>
                    <a:pt x="318" y="206"/>
                    <a:pt x="318" y="206"/>
                  </a:cubicBezTo>
                  <a:cubicBezTo>
                    <a:pt x="332" y="206"/>
                    <a:pt x="343" y="195"/>
                    <a:pt x="343" y="182"/>
                  </a:cubicBezTo>
                  <a:cubicBezTo>
                    <a:pt x="351" y="182"/>
                    <a:pt x="351" y="182"/>
                    <a:pt x="351" y="182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45"/>
                    <a:pt x="343" y="145"/>
                    <a:pt x="343" y="145"/>
                  </a:cubicBezTo>
                  <a:cubicBezTo>
                    <a:pt x="377" y="122"/>
                    <a:pt x="386" y="77"/>
                    <a:pt x="363" y="43"/>
                  </a:cubicBezTo>
                  <a:cubicBezTo>
                    <a:pt x="341" y="9"/>
                    <a:pt x="295" y="0"/>
                    <a:pt x="261" y="23"/>
                  </a:cubicBezTo>
                  <a:cubicBezTo>
                    <a:pt x="227" y="45"/>
                    <a:pt x="218" y="91"/>
                    <a:pt x="241" y="125"/>
                  </a:cubicBezTo>
                  <a:cubicBezTo>
                    <a:pt x="246" y="133"/>
                    <a:pt x="253" y="140"/>
                    <a:pt x="261" y="145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61" y="182"/>
                    <a:pt x="261" y="182"/>
                    <a:pt x="261" y="182"/>
                  </a:cubicBezTo>
                  <a:cubicBezTo>
                    <a:pt x="261" y="195"/>
                    <a:pt x="272" y="206"/>
                    <a:pt x="286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7"/>
                    <a:pt x="290" y="231"/>
                    <a:pt x="286" y="231"/>
                  </a:cubicBezTo>
                  <a:cubicBezTo>
                    <a:pt x="272" y="231"/>
                    <a:pt x="261" y="242"/>
                    <a:pt x="261" y="255"/>
                  </a:cubicBezTo>
                  <a:cubicBezTo>
                    <a:pt x="261" y="280"/>
                    <a:pt x="261" y="280"/>
                    <a:pt x="261" y="280"/>
                  </a:cubicBezTo>
                  <a:cubicBezTo>
                    <a:pt x="261" y="293"/>
                    <a:pt x="272" y="304"/>
                    <a:pt x="286" y="304"/>
                  </a:cubicBezTo>
                  <a:cubicBezTo>
                    <a:pt x="359" y="304"/>
                    <a:pt x="359" y="304"/>
                    <a:pt x="359" y="304"/>
                  </a:cubicBezTo>
                  <a:cubicBezTo>
                    <a:pt x="364" y="304"/>
                    <a:pt x="367" y="308"/>
                    <a:pt x="367" y="313"/>
                  </a:cubicBezTo>
                  <a:cubicBezTo>
                    <a:pt x="367" y="329"/>
                    <a:pt x="367" y="329"/>
                    <a:pt x="367" y="329"/>
                  </a:cubicBezTo>
                  <a:cubicBezTo>
                    <a:pt x="367" y="333"/>
                    <a:pt x="364" y="337"/>
                    <a:pt x="359" y="337"/>
                  </a:cubicBezTo>
                  <a:cubicBezTo>
                    <a:pt x="318" y="337"/>
                    <a:pt x="318" y="337"/>
                    <a:pt x="318" y="337"/>
                  </a:cubicBezTo>
                  <a:cubicBezTo>
                    <a:pt x="305" y="337"/>
                    <a:pt x="294" y="348"/>
                    <a:pt x="294" y="362"/>
                  </a:cubicBezTo>
                  <a:cubicBezTo>
                    <a:pt x="294" y="386"/>
                    <a:pt x="294" y="386"/>
                    <a:pt x="294" y="386"/>
                  </a:cubicBezTo>
                  <a:cubicBezTo>
                    <a:pt x="139" y="386"/>
                    <a:pt x="139" y="386"/>
                    <a:pt x="139" y="386"/>
                  </a:cubicBezTo>
                  <a:cubicBezTo>
                    <a:pt x="139" y="362"/>
                    <a:pt x="139" y="362"/>
                    <a:pt x="139" y="362"/>
                  </a:cubicBezTo>
                  <a:cubicBezTo>
                    <a:pt x="139" y="348"/>
                    <a:pt x="128" y="337"/>
                    <a:pt x="114" y="337"/>
                  </a:cubicBezTo>
                  <a:cubicBezTo>
                    <a:pt x="73" y="337"/>
                    <a:pt x="73" y="337"/>
                    <a:pt x="73" y="337"/>
                  </a:cubicBezTo>
                  <a:cubicBezTo>
                    <a:pt x="69" y="337"/>
                    <a:pt x="65" y="333"/>
                    <a:pt x="65" y="329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65" y="259"/>
                    <a:pt x="62" y="255"/>
                    <a:pt x="57" y="255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6" y="242"/>
                    <a:pt x="16" y="242"/>
                    <a:pt x="16" y="242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65" y="169"/>
                    <a:pt x="65" y="167"/>
                    <a:pt x="65" y="166"/>
                  </a:cubicBezTo>
                  <a:cubicBezTo>
                    <a:pt x="65" y="89"/>
                    <a:pt x="127" y="27"/>
                    <a:pt x="204" y="27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119" y="10"/>
                    <a:pt x="50" y="78"/>
                    <a:pt x="49" y="163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0" y="236"/>
                    <a:pt x="0" y="237"/>
                    <a:pt x="0" y="23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8"/>
                    <a:pt x="3" y="272"/>
                    <a:pt x="8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329"/>
                    <a:pt x="49" y="329"/>
                    <a:pt x="49" y="329"/>
                  </a:cubicBezTo>
                  <a:cubicBezTo>
                    <a:pt x="49" y="342"/>
                    <a:pt x="60" y="353"/>
                    <a:pt x="73" y="353"/>
                  </a:cubicBezTo>
                  <a:cubicBezTo>
                    <a:pt x="114" y="353"/>
                    <a:pt x="114" y="353"/>
                    <a:pt x="114" y="353"/>
                  </a:cubicBezTo>
                  <a:cubicBezTo>
                    <a:pt x="119" y="353"/>
                    <a:pt x="122" y="357"/>
                    <a:pt x="122" y="362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9"/>
                    <a:pt x="126" y="402"/>
                    <a:pt x="131" y="402"/>
                  </a:cubicBezTo>
                  <a:cubicBezTo>
                    <a:pt x="302" y="402"/>
                    <a:pt x="302" y="402"/>
                    <a:pt x="302" y="402"/>
                  </a:cubicBezTo>
                  <a:cubicBezTo>
                    <a:pt x="307" y="402"/>
                    <a:pt x="310" y="399"/>
                    <a:pt x="310" y="394"/>
                  </a:cubicBezTo>
                  <a:cubicBezTo>
                    <a:pt x="310" y="362"/>
                    <a:pt x="310" y="362"/>
                    <a:pt x="310" y="362"/>
                  </a:cubicBezTo>
                  <a:cubicBezTo>
                    <a:pt x="310" y="357"/>
                    <a:pt x="314" y="353"/>
                    <a:pt x="318" y="353"/>
                  </a:cubicBezTo>
                  <a:cubicBezTo>
                    <a:pt x="359" y="353"/>
                    <a:pt x="359" y="353"/>
                    <a:pt x="359" y="353"/>
                  </a:cubicBezTo>
                  <a:cubicBezTo>
                    <a:pt x="373" y="353"/>
                    <a:pt x="384" y="342"/>
                    <a:pt x="384" y="329"/>
                  </a:cubicBezTo>
                  <a:cubicBezTo>
                    <a:pt x="384" y="313"/>
                    <a:pt x="384" y="313"/>
                    <a:pt x="384" y="313"/>
                  </a:cubicBezTo>
                  <a:cubicBezTo>
                    <a:pt x="384" y="299"/>
                    <a:pt x="373" y="288"/>
                    <a:pt x="359" y="288"/>
                  </a:cubicBezTo>
                  <a:close/>
                  <a:moveTo>
                    <a:pt x="245" y="84"/>
                  </a:moveTo>
                  <a:cubicBezTo>
                    <a:pt x="245" y="52"/>
                    <a:pt x="270" y="27"/>
                    <a:pt x="302" y="27"/>
                  </a:cubicBezTo>
                  <a:cubicBezTo>
                    <a:pt x="334" y="27"/>
                    <a:pt x="359" y="52"/>
                    <a:pt x="359" y="84"/>
                  </a:cubicBezTo>
                  <a:cubicBezTo>
                    <a:pt x="359" y="112"/>
                    <a:pt x="338" y="136"/>
                    <a:pt x="310" y="140"/>
                  </a:cubicBezTo>
                  <a:cubicBezTo>
                    <a:pt x="310" y="107"/>
                    <a:pt x="310" y="107"/>
                    <a:pt x="310" y="107"/>
                  </a:cubicBezTo>
                  <a:cubicBezTo>
                    <a:pt x="323" y="102"/>
                    <a:pt x="330" y="88"/>
                    <a:pt x="325" y="76"/>
                  </a:cubicBezTo>
                  <a:cubicBezTo>
                    <a:pt x="321" y="63"/>
                    <a:pt x="307" y="56"/>
                    <a:pt x="294" y="61"/>
                  </a:cubicBezTo>
                  <a:cubicBezTo>
                    <a:pt x="281" y="65"/>
                    <a:pt x="274" y="79"/>
                    <a:pt x="279" y="92"/>
                  </a:cubicBezTo>
                  <a:cubicBezTo>
                    <a:pt x="281" y="99"/>
                    <a:pt x="287" y="104"/>
                    <a:pt x="294" y="107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66" y="136"/>
                    <a:pt x="245" y="112"/>
                    <a:pt x="245" y="84"/>
                  </a:cubicBezTo>
                  <a:close/>
                  <a:moveTo>
                    <a:pt x="294" y="84"/>
                  </a:moveTo>
                  <a:cubicBezTo>
                    <a:pt x="294" y="79"/>
                    <a:pt x="298" y="76"/>
                    <a:pt x="302" y="76"/>
                  </a:cubicBezTo>
                  <a:cubicBezTo>
                    <a:pt x="307" y="76"/>
                    <a:pt x="310" y="79"/>
                    <a:pt x="310" y="84"/>
                  </a:cubicBezTo>
                  <a:cubicBezTo>
                    <a:pt x="310" y="88"/>
                    <a:pt x="307" y="92"/>
                    <a:pt x="302" y="92"/>
                  </a:cubicBezTo>
                  <a:cubicBezTo>
                    <a:pt x="298" y="92"/>
                    <a:pt x="294" y="88"/>
                    <a:pt x="294" y="84"/>
                  </a:cubicBezTo>
                  <a:close/>
                  <a:moveTo>
                    <a:pt x="278" y="153"/>
                  </a:moveTo>
                  <a:cubicBezTo>
                    <a:pt x="293" y="159"/>
                    <a:pt x="311" y="159"/>
                    <a:pt x="327" y="153"/>
                  </a:cubicBezTo>
                  <a:cubicBezTo>
                    <a:pt x="327" y="166"/>
                    <a:pt x="327" y="166"/>
                    <a:pt x="327" y="166"/>
                  </a:cubicBezTo>
                  <a:cubicBezTo>
                    <a:pt x="278" y="166"/>
                    <a:pt x="278" y="166"/>
                    <a:pt x="278" y="166"/>
                  </a:cubicBezTo>
                  <a:lnTo>
                    <a:pt x="278" y="153"/>
                  </a:lnTo>
                  <a:close/>
                  <a:moveTo>
                    <a:pt x="278" y="182"/>
                  </a:moveTo>
                  <a:cubicBezTo>
                    <a:pt x="327" y="182"/>
                    <a:pt x="327" y="182"/>
                    <a:pt x="327" y="182"/>
                  </a:cubicBezTo>
                  <a:cubicBezTo>
                    <a:pt x="327" y="186"/>
                    <a:pt x="323" y="190"/>
                    <a:pt x="318" y="190"/>
                  </a:cubicBezTo>
                  <a:cubicBezTo>
                    <a:pt x="286" y="190"/>
                    <a:pt x="286" y="190"/>
                    <a:pt x="286" y="190"/>
                  </a:cubicBezTo>
                  <a:cubicBezTo>
                    <a:pt x="281" y="190"/>
                    <a:pt x="278" y="186"/>
                    <a:pt x="278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240088" y="-973138"/>
              <a:ext cx="376238" cy="452438"/>
            </a:xfrm>
            <a:custGeom>
              <a:rect b="b" l="l" r="r" t="t"/>
              <a:pathLst>
                <a:path extrusionOk="0" h="196" w="163">
                  <a:moveTo>
                    <a:pt x="24" y="41"/>
                  </a:moveTo>
                  <a:cubicBezTo>
                    <a:pt x="10" y="41"/>
                    <a:pt x="0" y="52"/>
                    <a:pt x="0" y="6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85"/>
                    <a:pt x="10" y="196"/>
                    <a:pt x="24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52" y="196"/>
                    <a:pt x="163" y="185"/>
                    <a:pt x="163" y="171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163" y="52"/>
                    <a:pt x="152" y="41"/>
                    <a:pt x="138" y="41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3"/>
                    <a:pt x="135" y="0"/>
                    <a:pt x="130" y="0"/>
                  </a:cubicBezTo>
                  <a:cubicBezTo>
                    <a:pt x="128" y="0"/>
                    <a:pt x="126" y="1"/>
                    <a:pt x="124" y="2"/>
                  </a:cubicBezTo>
                  <a:cubicBezTo>
                    <a:pt x="86" y="41"/>
                    <a:pt x="86" y="41"/>
                    <a:pt x="86" y="41"/>
                  </a:cubicBezTo>
                  <a:lnTo>
                    <a:pt x="24" y="41"/>
                  </a:lnTo>
                  <a:close/>
                  <a:moveTo>
                    <a:pt x="95" y="54"/>
                  </a:moveTo>
                  <a:cubicBezTo>
                    <a:pt x="122" y="28"/>
                    <a:pt x="122" y="28"/>
                    <a:pt x="122" y="28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53"/>
                    <a:pt x="126" y="57"/>
                    <a:pt x="130" y="57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43" y="57"/>
                    <a:pt x="147" y="61"/>
                    <a:pt x="147" y="65"/>
                  </a:cubicBezTo>
                  <a:cubicBezTo>
                    <a:pt x="147" y="171"/>
                    <a:pt x="147" y="171"/>
                    <a:pt x="147" y="171"/>
                  </a:cubicBezTo>
                  <a:cubicBezTo>
                    <a:pt x="147" y="176"/>
                    <a:pt x="143" y="179"/>
                    <a:pt x="138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0" y="179"/>
                    <a:pt x="16" y="176"/>
                    <a:pt x="16" y="171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1"/>
                    <a:pt x="20" y="57"/>
                    <a:pt x="24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2" y="57"/>
                    <a:pt x="94" y="56"/>
                    <a:pt x="95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314700" y="-652463"/>
              <a:ext cx="38100" cy="365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3390900" y="-652463"/>
              <a:ext cx="149225" cy="365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314700" y="-728663"/>
              <a:ext cx="225425" cy="365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314700" y="-804863"/>
              <a:ext cx="225425" cy="396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/>
          <p:nvPr/>
        </p:nvSpPr>
        <p:spPr>
          <a:xfrm>
            <a:off x="1461577" y="447473"/>
            <a:ext cx="2838049" cy="2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1461577" y="1673751"/>
            <a:ext cx="1758278" cy="2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1461576" y="2898816"/>
            <a:ext cx="3567623" cy="2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1461577" y="4116644"/>
            <a:ext cx="2448942" cy="2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1461577" y="5334731"/>
            <a:ext cx="3246610" cy="2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20"/>
          <p:cNvGrpSpPr/>
          <p:nvPr/>
        </p:nvGrpSpPr>
        <p:grpSpPr>
          <a:xfrm>
            <a:off x="1439340" y="435977"/>
            <a:ext cx="8661400" cy="1235431"/>
            <a:chOff x="2425700" y="1245364"/>
            <a:chExt cx="8661400" cy="1235431"/>
          </a:xfrm>
        </p:grpSpPr>
        <p:sp>
          <p:nvSpPr>
            <p:cNvPr id="305" name="Google Shape;305;p20"/>
            <p:cNvSpPr txBox="1"/>
            <p:nvPr/>
          </p:nvSpPr>
          <p:spPr>
            <a:xfrm>
              <a:off x="2425700" y="1245364"/>
              <a:ext cx="86614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6. Trabalho e Projeto de Vida</a:t>
              </a:r>
              <a:endParaRPr/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2425700" y="1495950"/>
              <a:ext cx="8661400" cy="984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Capacidade de gerir a própria vida e estabelecer metas, planejar e perseguir com determinação e esforço projetos presentes e futuros.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1" i="0" lang="pt-BR" sz="12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Para desenvolver com os alunos: </a:t>
              </a: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compreensão sobre o mundo do trabalho, lidar com o estresse, a frustração e a adversidade e a capacidade de autoavaliação.</a:t>
              </a:r>
              <a:endParaRPr/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1439340" y="1663459"/>
            <a:ext cx="8661400" cy="1235431"/>
            <a:chOff x="2425700" y="2386705"/>
            <a:chExt cx="8661400" cy="1235431"/>
          </a:xfrm>
        </p:grpSpPr>
        <p:sp>
          <p:nvSpPr>
            <p:cNvPr id="308" name="Google Shape;308;p20"/>
            <p:cNvSpPr txBox="1"/>
            <p:nvPr/>
          </p:nvSpPr>
          <p:spPr>
            <a:xfrm>
              <a:off x="2425700" y="2386705"/>
              <a:ext cx="86614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7. Argumentação</a:t>
              </a:r>
              <a:endParaRPr/>
            </a:p>
          </p:txBody>
        </p:sp>
        <p:sp>
          <p:nvSpPr>
            <p:cNvPr id="309" name="Google Shape;309;p20"/>
            <p:cNvSpPr txBox="1"/>
            <p:nvPr/>
          </p:nvSpPr>
          <p:spPr>
            <a:xfrm>
              <a:off x="2425700" y="2637291"/>
              <a:ext cx="8661400" cy="984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Destaca a capacidade de construir argumentos, conclusões ou opiniões de maneira qualificada para debater com respeito às colocações dos outros.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1" i="0" lang="pt-BR" sz="12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Para desenvolver com os alunos: </a:t>
              </a: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conhecimento sobre causas globais, afirmação argumentativa e a capacidade de fazer inferências e defender posições.</a:t>
              </a:r>
              <a:endParaRPr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439340" y="2890941"/>
            <a:ext cx="8661400" cy="1235431"/>
            <a:chOff x="2425700" y="3531856"/>
            <a:chExt cx="8661400" cy="1235431"/>
          </a:xfrm>
        </p:grpSpPr>
        <p:sp>
          <p:nvSpPr>
            <p:cNvPr id="311" name="Google Shape;311;p20"/>
            <p:cNvSpPr txBox="1"/>
            <p:nvPr/>
          </p:nvSpPr>
          <p:spPr>
            <a:xfrm>
              <a:off x="2425700" y="3531856"/>
              <a:ext cx="86614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8. Autoconhecimento e autocuidado</a:t>
              </a:r>
              <a:endParaRPr/>
            </a:p>
          </p:txBody>
        </p:sp>
        <p:sp>
          <p:nvSpPr>
            <p:cNvPr id="312" name="Google Shape;312;p20"/>
            <p:cNvSpPr txBox="1"/>
            <p:nvPr/>
          </p:nvSpPr>
          <p:spPr>
            <a:xfrm>
              <a:off x="2425700" y="3782442"/>
              <a:ext cx="8661400" cy="984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Trata de ser capaz  de identificar os pontos fortes e fragilidades de si mesmo, lidar com emoções e manter a saúde física e emocional.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1" i="0" lang="pt-BR" sz="12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Para desenvolver com os alunos: </a:t>
              </a: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reconhecimento de emoções e sentimentos, autoconfiança, autoestima e cuidados com a saúde e desenvolvimento físico.</a:t>
              </a:r>
              <a:endParaRPr/>
            </a:p>
          </p:txBody>
        </p:sp>
      </p:grpSp>
      <p:grpSp>
        <p:nvGrpSpPr>
          <p:cNvPr id="313" name="Google Shape;313;p20"/>
          <p:cNvGrpSpPr/>
          <p:nvPr/>
        </p:nvGrpSpPr>
        <p:grpSpPr>
          <a:xfrm>
            <a:off x="1439340" y="4118423"/>
            <a:ext cx="8661400" cy="1222731"/>
            <a:chOff x="2425700" y="4689707"/>
            <a:chExt cx="8661400" cy="1222731"/>
          </a:xfrm>
        </p:grpSpPr>
        <p:sp>
          <p:nvSpPr>
            <p:cNvPr id="314" name="Google Shape;314;p20"/>
            <p:cNvSpPr txBox="1"/>
            <p:nvPr/>
          </p:nvSpPr>
          <p:spPr>
            <a:xfrm>
              <a:off x="2425700" y="4689707"/>
              <a:ext cx="86614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9. Empatia e Cooperação </a:t>
              </a:r>
              <a:endParaRPr/>
            </a:p>
          </p:txBody>
        </p:sp>
        <p:sp>
          <p:nvSpPr>
            <p:cNvPr id="315" name="Google Shape;315;p20"/>
            <p:cNvSpPr txBox="1"/>
            <p:nvPr/>
          </p:nvSpPr>
          <p:spPr>
            <a:xfrm>
              <a:off x="2425700" y="4927593"/>
              <a:ext cx="8661400" cy="984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Fala da necessidade de compreender, ser solidário, dialogar e colaborar com todos, respeitando a diversidade social, econômica, política e cultural.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1" i="0" lang="pt-BR" sz="12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Para desenvolver com os alunos: </a:t>
              </a: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valorização da diversidade, compreensão da emoção e o ponto de vista dos outros, diálogo e mediação de conflitos.</a:t>
              </a:r>
              <a:endParaRPr/>
            </a:p>
          </p:txBody>
        </p:sp>
      </p:grpSp>
      <p:grpSp>
        <p:nvGrpSpPr>
          <p:cNvPr id="316" name="Google Shape;316;p20"/>
          <p:cNvGrpSpPr/>
          <p:nvPr/>
        </p:nvGrpSpPr>
        <p:grpSpPr>
          <a:xfrm>
            <a:off x="1439340" y="5333207"/>
            <a:ext cx="8661400" cy="1235431"/>
            <a:chOff x="2425700" y="5643842"/>
            <a:chExt cx="8661400" cy="1235431"/>
          </a:xfrm>
        </p:grpSpPr>
        <p:sp>
          <p:nvSpPr>
            <p:cNvPr id="317" name="Google Shape;317;p20"/>
            <p:cNvSpPr txBox="1"/>
            <p:nvPr/>
          </p:nvSpPr>
          <p:spPr>
            <a:xfrm>
              <a:off x="2425700" y="5643842"/>
              <a:ext cx="86614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10. Responsabilidade e Cidadania </a:t>
              </a:r>
              <a:endParaRPr/>
            </a:p>
          </p:txBody>
        </p:sp>
        <p:sp>
          <p:nvSpPr>
            <p:cNvPr id="318" name="Google Shape;318;p20"/>
            <p:cNvSpPr txBox="1"/>
            <p:nvPr/>
          </p:nvSpPr>
          <p:spPr>
            <a:xfrm>
              <a:off x="2425700" y="5894428"/>
              <a:ext cx="8661400" cy="984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Estabelece que crianças e jovens podem ser agentes transformadores na construção de uma sociedade mais democrática, justa, solidária e sustentável.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1" i="0" lang="pt-BR" sz="12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Para desenvolver com os alunos:</a:t>
              </a:r>
              <a:r>
                <a:rPr b="0" i="0" lang="pt-BR" sz="12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ponderação de consequências sobre as próprias ações, processo de tomada de decisões, postura ética, participação social e liderança. </a:t>
              </a:r>
              <a:endParaRPr/>
            </a:p>
          </p:txBody>
        </p:sp>
      </p:grpSp>
      <p:grpSp>
        <p:nvGrpSpPr>
          <p:cNvPr id="319" name="Google Shape;319;p20"/>
          <p:cNvGrpSpPr/>
          <p:nvPr/>
        </p:nvGrpSpPr>
        <p:grpSpPr>
          <a:xfrm>
            <a:off x="552785" y="1942243"/>
            <a:ext cx="685800" cy="677863"/>
            <a:chOff x="661988" y="-1325563"/>
            <a:chExt cx="685800" cy="677863"/>
          </a:xfrm>
        </p:grpSpPr>
        <p:sp>
          <p:nvSpPr>
            <p:cNvPr id="320" name="Google Shape;320;p20"/>
            <p:cNvSpPr/>
            <p:nvPr/>
          </p:nvSpPr>
          <p:spPr>
            <a:xfrm>
              <a:off x="1112838" y="-998538"/>
              <a:ext cx="231775" cy="350838"/>
            </a:xfrm>
            <a:custGeom>
              <a:rect b="b" l="l" r="r" t="t"/>
              <a:pathLst>
                <a:path extrusionOk="0" h="184" w="122">
                  <a:moveTo>
                    <a:pt x="122" y="149"/>
                  </a:moveTo>
                  <a:cubicBezTo>
                    <a:pt x="122" y="126"/>
                    <a:pt x="109" y="105"/>
                    <a:pt x="89" y="95"/>
                  </a:cubicBezTo>
                  <a:cubicBezTo>
                    <a:pt x="111" y="79"/>
                    <a:pt x="116" y="49"/>
                    <a:pt x="101" y="27"/>
                  </a:cubicBezTo>
                  <a:cubicBezTo>
                    <a:pt x="85" y="5"/>
                    <a:pt x="55" y="0"/>
                    <a:pt x="33" y="15"/>
                  </a:cubicBezTo>
                  <a:cubicBezTo>
                    <a:pt x="11" y="31"/>
                    <a:pt x="6" y="61"/>
                    <a:pt x="21" y="83"/>
                  </a:cubicBezTo>
                  <a:cubicBezTo>
                    <a:pt x="24" y="88"/>
                    <a:pt x="28" y="92"/>
                    <a:pt x="33" y="95"/>
                  </a:cubicBezTo>
                  <a:cubicBezTo>
                    <a:pt x="13" y="105"/>
                    <a:pt x="0" y="126"/>
                    <a:pt x="0" y="149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8" y="184"/>
                    <a:pt x="1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14" y="184"/>
                    <a:pt x="122" y="177"/>
                    <a:pt x="122" y="168"/>
                  </a:cubicBezTo>
                  <a:lnTo>
                    <a:pt x="122" y="149"/>
                  </a:lnTo>
                  <a:close/>
                  <a:moveTo>
                    <a:pt x="61" y="23"/>
                  </a:moveTo>
                  <a:cubicBezTo>
                    <a:pt x="79" y="23"/>
                    <a:pt x="94" y="37"/>
                    <a:pt x="94" y="55"/>
                  </a:cubicBezTo>
                  <a:cubicBezTo>
                    <a:pt x="94" y="73"/>
                    <a:pt x="79" y="88"/>
                    <a:pt x="61" y="88"/>
                  </a:cubicBezTo>
                  <a:cubicBezTo>
                    <a:pt x="43" y="88"/>
                    <a:pt x="28" y="73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37"/>
                    <a:pt x="43" y="23"/>
                    <a:pt x="61" y="23"/>
                  </a:cubicBezTo>
                  <a:close/>
                  <a:moveTo>
                    <a:pt x="17" y="168"/>
                  </a:moveTo>
                  <a:cubicBezTo>
                    <a:pt x="17" y="149"/>
                    <a:pt x="17" y="149"/>
                    <a:pt x="17" y="149"/>
                  </a:cubicBezTo>
                  <a:cubicBezTo>
                    <a:pt x="17" y="124"/>
                    <a:pt x="37" y="104"/>
                    <a:pt x="62" y="104"/>
                  </a:cubicBezTo>
                  <a:cubicBezTo>
                    <a:pt x="86" y="104"/>
                    <a:pt x="106" y="124"/>
                    <a:pt x="106" y="149"/>
                  </a:cubicBezTo>
                  <a:cubicBezTo>
                    <a:pt x="106" y="168"/>
                    <a:pt x="106" y="168"/>
                    <a:pt x="106" y="168"/>
                  </a:cubicBezTo>
                  <a:lnTo>
                    <a:pt x="17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65163" y="-998538"/>
              <a:ext cx="230187" cy="350838"/>
            </a:xfrm>
            <a:custGeom>
              <a:rect b="b" l="l" r="r" t="t"/>
              <a:pathLst>
                <a:path extrusionOk="0" h="184" w="121">
                  <a:moveTo>
                    <a:pt x="0" y="149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7" y="184"/>
                    <a:pt x="16" y="184"/>
                  </a:cubicBezTo>
                  <a:cubicBezTo>
                    <a:pt x="105" y="184"/>
                    <a:pt x="105" y="184"/>
                    <a:pt x="105" y="184"/>
                  </a:cubicBezTo>
                  <a:cubicBezTo>
                    <a:pt x="114" y="184"/>
                    <a:pt x="121" y="177"/>
                    <a:pt x="121" y="16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26"/>
                    <a:pt x="109" y="105"/>
                    <a:pt x="89" y="95"/>
                  </a:cubicBezTo>
                  <a:cubicBezTo>
                    <a:pt x="111" y="79"/>
                    <a:pt x="116" y="49"/>
                    <a:pt x="100" y="27"/>
                  </a:cubicBezTo>
                  <a:cubicBezTo>
                    <a:pt x="85" y="5"/>
                    <a:pt x="54" y="0"/>
                    <a:pt x="32" y="15"/>
                  </a:cubicBezTo>
                  <a:cubicBezTo>
                    <a:pt x="10" y="31"/>
                    <a:pt x="5" y="61"/>
                    <a:pt x="21" y="83"/>
                  </a:cubicBezTo>
                  <a:cubicBezTo>
                    <a:pt x="24" y="88"/>
                    <a:pt x="28" y="92"/>
                    <a:pt x="32" y="95"/>
                  </a:cubicBezTo>
                  <a:cubicBezTo>
                    <a:pt x="12" y="105"/>
                    <a:pt x="0" y="126"/>
                    <a:pt x="0" y="149"/>
                  </a:cubicBezTo>
                  <a:close/>
                  <a:moveTo>
                    <a:pt x="60" y="23"/>
                  </a:moveTo>
                  <a:cubicBezTo>
                    <a:pt x="78" y="23"/>
                    <a:pt x="93" y="37"/>
                    <a:pt x="93" y="55"/>
                  </a:cubicBezTo>
                  <a:cubicBezTo>
                    <a:pt x="93" y="73"/>
                    <a:pt x="78" y="88"/>
                    <a:pt x="60" y="88"/>
                  </a:cubicBezTo>
                  <a:cubicBezTo>
                    <a:pt x="42" y="88"/>
                    <a:pt x="27" y="73"/>
                    <a:pt x="27" y="55"/>
                  </a:cubicBezTo>
                  <a:cubicBezTo>
                    <a:pt x="27" y="37"/>
                    <a:pt x="42" y="23"/>
                    <a:pt x="60" y="23"/>
                  </a:cubicBezTo>
                  <a:close/>
                  <a:moveTo>
                    <a:pt x="60" y="104"/>
                  </a:moveTo>
                  <a:cubicBezTo>
                    <a:pt x="85" y="104"/>
                    <a:pt x="105" y="124"/>
                    <a:pt x="105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6" y="124"/>
                    <a:pt x="36" y="104"/>
                    <a:pt x="60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661988" y="-1325563"/>
              <a:ext cx="685800" cy="341313"/>
            </a:xfrm>
            <a:custGeom>
              <a:rect b="b" l="l" r="r" t="t"/>
              <a:pathLst>
                <a:path extrusionOk="0" h="179" w="361">
                  <a:moveTo>
                    <a:pt x="361" y="40"/>
                  </a:moveTo>
                  <a:cubicBezTo>
                    <a:pt x="361" y="18"/>
                    <a:pt x="343" y="0"/>
                    <a:pt x="32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30"/>
                    <a:pt x="18" y="148"/>
                    <a:pt x="40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4"/>
                    <a:pt x="129" y="177"/>
                    <a:pt x="131" y="178"/>
                  </a:cubicBezTo>
                  <a:cubicBezTo>
                    <a:pt x="135" y="179"/>
                    <a:pt x="135" y="179"/>
                    <a:pt x="135" y="179"/>
                  </a:cubicBezTo>
                  <a:cubicBezTo>
                    <a:pt x="137" y="179"/>
                    <a:pt x="139" y="178"/>
                    <a:pt x="140" y="177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321" y="148"/>
                    <a:pt x="321" y="148"/>
                    <a:pt x="321" y="148"/>
                  </a:cubicBezTo>
                  <a:cubicBezTo>
                    <a:pt x="343" y="148"/>
                    <a:pt x="361" y="130"/>
                    <a:pt x="361" y="108"/>
                  </a:cubicBezTo>
                  <a:lnTo>
                    <a:pt x="361" y="40"/>
                  </a:lnTo>
                  <a:close/>
                  <a:moveTo>
                    <a:pt x="345" y="108"/>
                  </a:moveTo>
                  <a:cubicBezTo>
                    <a:pt x="345" y="121"/>
                    <a:pt x="334" y="132"/>
                    <a:pt x="321" y="132"/>
                  </a:cubicBezTo>
                  <a:cubicBezTo>
                    <a:pt x="174" y="132"/>
                    <a:pt x="174" y="132"/>
                    <a:pt x="174" y="132"/>
                  </a:cubicBezTo>
                  <a:cubicBezTo>
                    <a:pt x="172" y="132"/>
                    <a:pt x="170" y="132"/>
                    <a:pt x="169" y="134"/>
                  </a:cubicBezTo>
                  <a:cubicBezTo>
                    <a:pt x="143" y="154"/>
                    <a:pt x="143" y="154"/>
                    <a:pt x="143" y="154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6"/>
                    <a:pt x="139" y="132"/>
                    <a:pt x="135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27" y="132"/>
                    <a:pt x="16" y="121"/>
                    <a:pt x="16" y="10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7" y="16"/>
                    <a:pt x="40" y="16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34" y="16"/>
                    <a:pt x="345" y="27"/>
                    <a:pt x="345" y="40"/>
                  </a:cubicBezTo>
                  <a:cubicBezTo>
                    <a:pt x="345" y="40"/>
                    <a:pt x="345" y="40"/>
                    <a:pt x="345" y="40"/>
                  </a:cubicBezTo>
                  <a:lnTo>
                    <a:pt x="345" y="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746125" y="-1241425"/>
              <a:ext cx="153987" cy="30163"/>
            </a:xfrm>
            <a:custGeom>
              <a:rect b="b" l="l" r="r" t="t"/>
              <a:pathLst>
                <a:path extrusionOk="0" h="16" w="81">
                  <a:moveTo>
                    <a:pt x="8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7" y="16"/>
                    <a:pt x="81" y="12"/>
                    <a:pt x="81" y="8"/>
                  </a:cubicBezTo>
                  <a:cubicBezTo>
                    <a:pt x="81" y="4"/>
                    <a:pt x="77" y="0"/>
                    <a:pt x="7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746125" y="-1165225"/>
              <a:ext cx="304800" cy="30163"/>
            </a:xfrm>
            <a:custGeom>
              <a:rect b="b" l="l" r="r" t="t"/>
              <a:pathLst>
                <a:path extrusionOk="0" h="16" w="161">
                  <a:moveTo>
                    <a:pt x="8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8" y="0"/>
                    <a:pt x="161" y="4"/>
                    <a:pt x="161" y="8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1" y="12"/>
                    <a:pt x="158" y="16"/>
                    <a:pt x="15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20"/>
          <p:cNvSpPr/>
          <p:nvPr/>
        </p:nvSpPr>
        <p:spPr>
          <a:xfrm>
            <a:off x="523417" y="4364663"/>
            <a:ext cx="744537" cy="730250"/>
          </a:xfrm>
          <a:custGeom>
            <a:rect b="b" l="l" r="r" t="t"/>
            <a:pathLst>
              <a:path extrusionOk="0" h="383" w="392">
                <a:moveTo>
                  <a:pt x="390" y="134"/>
                </a:moveTo>
                <a:cubicBezTo>
                  <a:pt x="388" y="101"/>
                  <a:pt x="374" y="71"/>
                  <a:pt x="349" y="49"/>
                </a:cubicBezTo>
                <a:cubicBezTo>
                  <a:pt x="308" y="13"/>
                  <a:pt x="248" y="8"/>
                  <a:pt x="202" y="37"/>
                </a:cubicBezTo>
                <a:cubicBezTo>
                  <a:pt x="202" y="37"/>
                  <a:pt x="202" y="37"/>
                  <a:pt x="202" y="37"/>
                </a:cubicBezTo>
                <a:cubicBezTo>
                  <a:pt x="145" y="0"/>
                  <a:pt x="69" y="16"/>
                  <a:pt x="32" y="73"/>
                </a:cubicBezTo>
                <a:cubicBezTo>
                  <a:pt x="0" y="123"/>
                  <a:pt x="7" y="188"/>
                  <a:pt x="51" y="229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46" y="245"/>
                  <a:pt x="48" y="261"/>
                  <a:pt x="59" y="271"/>
                </a:cubicBezTo>
                <a:cubicBezTo>
                  <a:pt x="63" y="275"/>
                  <a:pt x="63" y="275"/>
                  <a:pt x="63" y="275"/>
                </a:cubicBezTo>
                <a:cubicBezTo>
                  <a:pt x="69" y="280"/>
                  <a:pt x="76" y="282"/>
                  <a:pt x="83" y="282"/>
                </a:cubicBezTo>
                <a:cubicBezTo>
                  <a:pt x="87" y="282"/>
                  <a:pt x="87" y="282"/>
                  <a:pt x="87" y="282"/>
                </a:cubicBezTo>
                <a:cubicBezTo>
                  <a:pt x="87" y="283"/>
                  <a:pt x="87" y="283"/>
                  <a:pt x="87" y="283"/>
                </a:cubicBezTo>
                <a:cubicBezTo>
                  <a:pt x="88" y="301"/>
                  <a:pt x="102" y="315"/>
                  <a:pt x="120" y="315"/>
                </a:cubicBezTo>
                <a:cubicBezTo>
                  <a:pt x="121" y="315"/>
                  <a:pt x="121" y="315"/>
                  <a:pt x="121" y="315"/>
                </a:cubicBezTo>
                <a:cubicBezTo>
                  <a:pt x="124" y="315"/>
                  <a:pt x="124" y="315"/>
                  <a:pt x="124" y="315"/>
                </a:cubicBezTo>
                <a:cubicBezTo>
                  <a:pt x="124" y="324"/>
                  <a:pt x="128" y="333"/>
                  <a:pt x="134" y="339"/>
                </a:cubicBezTo>
                <a:cubicBezTo>
                  <a:pt x="140" y="344"/>
                  <a:pt x="148" y="347"/>
                  <a:pt x="156" y="347"/>
                </a:cubicBezTo>
                <a:cubicBezTo>
                  <a:pt x="158" y="347"/>
                  <a:pt x="160" y="347"/>
                  <a:pt x="162" y="347"/>
                </a:cubicBezTo>
                <a:cubicBezTo>
                  <a:pt x="162" y="349"/>
                  <a:pt x="162" y="350"/>
                  <a:pt x="162" y="352"/>
                </a:cubicBezTo>
                <a:cubicBezTo>
                  <a:pt x="163" y="361"/>
                  <a:pt x="167" y="369"/>
                  <a:pt x="174" y="375"/>
                </a:cubicBezTo>
                <a:cubicBezTo>
                  <a:pt x="180" y="380"/>
                  <a:pt x="187" y="383"/>
                  <a:pt x="195" y="383"/>
                </a:cubicBezTo>
                <a:cubicBezTo>
                  <a:pt x="197" y="383"/>
                  <a:pt x="197" y="383"/>
                  <a:pt x="197" y="383"/>
                </a:cubicBezTo>
                <a:cubicBezTo>
                  <a:pt x="206" y="382"/>
                  <a:pt x="214" y="379"/>
                  <a:pt x="220" y="372"/>
                </a:cubicBezTo>
                <a:cubicBezTo>
                  <a:pt x="241" y="349"/>
                  <a:pt x="241" y="349"/>
                  <a:pt x="241" y="349"/>
                </a:cubicBezTo>
                <a:cubicBezTo>
                  <a:pt x="244" y="345"/>
                  <a:pt x="246" y="341"/>
                  <a:pt x="247" y="336"/>
                </a:cubicBezTo>
                <a:cubicBezTo>
                  <a:pt x="251" y="337"/>
                  <a:pt x="254" y="338"/>
                  <a:pt x="257" y="338"/>
                </a:cubicBezTo>
                <a:cubicBezTo>
                  <a:pt x="276" y="338"/>
                  <a:pt x="290" y="324"/>
                  <a:pt x="290" y="306"/>
                </a:cubicBezTo>
                <a:cubicBezTo>
                  <a:pt x="290" y="304"/>
                  <a:pt x="290" y="303"/>
                  <a:pt x="290" y="302"/>
                </a:cubicBezTo>
                <a:cubicBezTo>
                  <a:pt x="290" y="302"/>
                  <a:pt x="290" y="302"/>
                  <a:pt x="290" y="302"/>
                </a:cubicBezTo>
                <a:cubicBezTo>
                  <a:pt x="300" y="301"/>
                  <a:pt x="308" y="297"/>
                  <a:pt x="314" y="290"/>
                </a:cubicBezTo>
                <a:cubicBezTo>
                  <a:pt x="322" y="282"/>
                  <a:pt x="325" y="271"/>
                  <a:pt x="322" y="260"/>
                </a:cubicBezTo>
                <a:cubicBezTo>
                  <a:pt x="359" y="223"/>
                  <a:pt x="359" y="223"/>
                  <a:pt x="359" y="223"/>
                </a:cubicBezTo>
                <a:cubicBezTo>
                  <a:pt x="381" y="199"/>
                  <a:pt x="392" y="167"/>
                  <a:pt x="390" y="134"/>
                </a:cubicBezTo>
                <a:close/>
                <a:moveTo>
                  <a:pt x="74" y="262"/>
                </a:moveTo>
                <a:cubicBezTo>
                  <a:pt x="70" y="259"/>
                  <a:pt x="70" y="259"/>
                  <a:pt x="70" y="259"/>
                </a:cubicBezTo>
                <a:cubicBezTo>
                  <a:pt x="64" y="254"/>
                  <a:pt x="64" y="245"/>
                  <a:pt x="69" y="239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87" y="220"/>
                  <a:pt x="90" y="218"/>
                  <a:pt x="94" y="218"/>
                </a:cubicBezTo>
                <a:cubicBezTo>
                  <a:pt x="98" y="218"/>
                  <a:pt x="101" y="220"/>
                  <a:pt x="103" y="222"/>
                </a:cubicBezTo>
                <a:cubicBezTo>
                  <a:pt x="108" y="226"/>
                  <a:pt x="108" y="226"/>
                  <a:pt x="108" y="226"/>
                </a:cubicBezTo>
                <a:cubicBezTo>
                  <a:pt x="113" y="231"/>
                  <a:pt x="114" y="239"/>
                  <a:pt x="109" y="245"/>
                </a:cubicBezTo>
                <a:cubicBezTo>
                  <a:pt x="109" y="245"/>
                  <a:pt x="109" y="245"/>
                  <a:pt x="109" y="245"/>
                </a:cubicBezTo>
                <a:cubicBezTo>
                  <a:pt x="104" y="250"/>
                  <a:pt x="104" y="250"/>
                  <a:pt x="104" y="250"/>
                </a:cubicBezTo>
                <a:cubicBezTo>
                  <a:pt x="94" y="262"/>
                  <a:pt x="94" y="262"/>
                  <a:pt x="94" y="262"/>
                </a:cubicBezTo>
                <a:cubicBezTo>
                  <a:pt x="88" y="267"/>
                  <a:pt x="80" y="268"/>
                  <a:pt x="74" y="263"/>
                </a:cubicBezTo>
                <a:cubicBezTo>
                  <a:pt x="74" y="263"/>
                  <a:pt x="74" y="263"/>
                  <a:pt x="74" y="262"/>
                </a:cubicBezTo>
                <a:close/>
                <a:moveTo>
                  <a:pt x="121" y="298"/>
                </a:moveTo>
                <a:cubicBezTo>
                  <a:pt x="116" y="298"/>
                  <a:pt x="112" y="297"/>
                  <a:pt x="109" y="294"/>
                </a:cubicBezTo>
                <a:cubicBezTo>
                  <a:pt x="105" y="291"/>
                  <a:pt x="104" y="287"/>
                  <a:pt x="103" y="282"/>
                </a:cubicBezTo>
                <a:cubicBezTo>
                  <a:pt x="103" y="278"/>
                  <a:pt x="105" y="274"/>
                  <a:pt x="107" y="270"/>
                </a:cubicBezTo>
                <a:cubicBezTo>
                  <a:pt x="121" y="256"/>
                  <a:pt x="121" y="256"/>
                  <a:pt x="121" y="256"/>
                </a:cubicBezTo>
                <a:cubicBezTo>
                  <a:pt x="121" y="256"/>
                  <a:pt x="121" y="256"/>
                  <a:pt x="121" y="256"/>
                </a:cubicBezTo>
                <a:cubicBezTo>
                  <a:pt x="136" y="239"/>
                  <a:pt x="136" y="239"/>
                  <a:pt x="136" y="239"/>
                </a:cubicBezTo>
                <a:cubicBezTo>
                  <a:pt x="139" y="236"/>
                  <a:pt x="143" y="234"/>
                  <a:pt x="147" y="234"/>
                </a:cubicBezTo>
                <a:cubicBezTo>
                  <a:pt x="148" y="234"/>
                  <a:pt x="148" y="234"/>
                  <a:pt x="148" y="234"/>
                </a:cubicBezTo>
                <a:cubicBezTo>
                  <a:pt x="152" y="234"/>
                  <a:pt x="156" y="235"/>
                  <a:pt x="159" y="238"/>
                </a:cubicBezTo>
                <a:cubicBezTo>
                  <a:pt x="166" y="244"/>
                  <a:pt x="167" y="254"/>
                  <a:pt x="161" y="261"/>
                </a:cubicBezTo>
                <a:cubicBezTo>
                  <a:pt x="160" y="261"/>
                  <a:pt x="160" y="261"/>
                  <a:pt x="160" y="261"/>
                </a:cubicBezTo>
                <a:cubicBezTo>
                  <a:pt x="132" y="293"/>
                  <a:pt x="132" y="293"/>
                  <a:pt x="132" y="293"/>
                </a:cubicBezTo>
                <a:cubicBezTo>
                  <a:pt x="129" y="296"/>
                  <a:pt x="125" y="298"/>
                  <a:pt x="121" y="298"/>
                </a:cubicBezTo>
                <a:close/>
                <a:moveTo>
                  <a:pt x="146" y="327"/>
                </a:moveTo>
                <a:cubicBezTo>
                  <a:pt x="139" y="321"/>
                  <a:pt x="138" y="310"/>
                  <a:pt x="144" y="304"/>
                </a:cubicBezTo>
                <a:cubicBezTo>
                  <a:pt x="144" y="304"/>
                  <a:pt x="144" y="304"/>
                  <a:pt x="144" y="303"/>
                </a:cubicBezTo>
                <a:cubicBezTo>
                  <a:pt x="173" y="272"/>
                  <a:pt x="173" y="272"/>
                  <a:pt x="173" y="272"/>
                </a:cubicBezTo>
                <a:cubicBezTo>
                  <a:pt x="176" y="268"/>
                  <a:pt x="180" y="266"/>
                  <a:pt x="185" y="266"/>
                </a:cubicBezTo>
                <a:cubicBezTo>
                  <a:pt x="189" y="266"/>
                  <a:pt x="193" y="268"/>
                  <a:pt x="196" y="271"/>
                </a:cubicBezTo>
                <a:cubicBezTo>
                  <a:pt x="199" y="274"/>
                  <a:pt x="201" y="278"/>
                  <a:pt x="201" y="282"/>
                </a:cubicBezTo>
                <a:cubicBezTo>
                  <a:pt x="202" y="287"/>
                  <a:pt x="200" y="291"/>
                  <a:pt x="197" y="294"/>
                </a:cubicBezTo>
                <a:cubicBezTo>
                  <a:pt x="169" y="326"/>
                  <a:pt x="169" y="326"/>
                  <a:pt x="169" y="326"/>
                </a:cubicBezTo>
                <a:cubicBezTo>
                  <a:pt x="163" y="332"/>
                  <a:pt x="153" y="333"/>
                  <a:pt x="146" y="327"/>
                </a:cubicBezTo>
                <a:cubicBezTo>
                  <a:pt x="146" y="327"/>
                  <a:pt x="146" y="327"/>
                  <a:pt x="146" y="327"/>
                </a:cubicBezTo>
                <a:close/>
                <a:moveTo>
                  <a:pt x="228" y="337"/>
                </a:moveTo>
                <a:cubicBezTo>
                  <a:pt x="207" y="361"/>
                  <a:pt x="207" y="361"/>
                  <a:pt x="207" y="361"/>
                </a:cubicBezTo>
                <a:cubicBezTo>
                  <a:pt x="205" y="364"/>
                  <a:pt x="201" y="366"/>
                  <a:pt x="196" y="366"/>
                </a:cubicBezTo>
                <a:cubicBezTo>
                  <a:pt x="187" y="367"/>
                  <a:pt x="179" y="360"/>
                  <a:pt x="179" y="351"/>
                </a:cubicBezTo>
                <a:cubicBezTo>
                  <a:pt x="179" y="350"/>
                  <a:pt x="179" y="350"/>
                  <a:pt x="179" y="350"/>
                </a:cubicBezTo>
                <a:cubicBezTo>
                  <a:pt x="178" y="345"/>
                  <a:pt x="180" y="341"/>
                  <a:pt x="183" y="338"/>
                </a:cubicBezTo>
                <a:cubicBezTo>
                  <a:pt x="204" y="315"/>
                  <a:pt x="204" y="315"/>
                  <a:pt x="204" y="315"/>
                </a:cubicBezTo>
                <a:cubicBezTo>
                  <a:pt x="207" y="311"/>
                  <a:pt x="211" y="309"/>
                  <a:pt x="215" y="309"/>
                </a:cubicBezTo>
                <a:cubicBezTo>
                  <a:pt x="220" y="310"/>
                  <a:pt x="224" y="311"/>
                  <a:pt x="227" y="314"/>
                </a:cubicBezTo>
                <a:cubicBezTo>
                  <a:pt x="230" y="317"/>
                  <a:pt x="232" y="321"/>
                  <a:pt x="233" y="326"/>
                </a:cubicBezTo>
                <a:cubicBezTo>
                  <a:pt x="233" y="330"/>
                  <a:pt x="231" y="334"/>
                  <a:pt x="228" y="337"/>
                </a:cubicBezTo>
                <a:close/>
                <a:moveTo>
                  <a:pt x="303" y="279"/>
                </a:moveTo>
                <a:cubicBezTo>
                  <a:pt x="296" y="286"/>
                  <a:pt x="286" y="286"/>
                  <a:pt x="279" y="280"/>
                </a:cubicBezTo>
                <a:cubicBezTo>
                  <a:pt x="188" y="199"/>
                  <a:pt x="188" y="199"/>
                  <a:pt x="188" y="199"/>
                </a:cubicBezTo>
                <a:cubicBezTo>
                  <a:pt x="185" y="195"/>
                  <a:pt x="180" y="195"/>
                  <a:pt x="177" y="198"/>
                </a:cubicBezTo>
                <a:cubicBezTo>
                  <a:pt x="177" y="198"/>
                  <a:pt x="177" y="199"/>
                  <a:pt x="176" y="199"/>
                </a:cubicBezTo>
                <a:cubicBezTo>
                  <a:pt x="173" y="202"/>
                  <a:pt x="173" y="207"/>
                  <a:pt x="176" y="210"/>
                </a:cubicBezTo>
                <a:cubicBezTo>
                  <a:pt x="176" y="210"/>
                  <a:pt x="176" y="210"/>
                  <a:pt x="176" y="210"/>
                </a:cubicBezTo>
                <a:cubicBezTo>
                  <a:pt x="268" y="292"/>
                  <a:pt x="268" y="292"/>
                  <a:pt x="268" y="292"/>
                </a:cubicBezTo>
                <a:cubicBezTo>
                  <a:pt x="275" y="298"/>
                  <a:pt x="275" y="308"/>
                  <a:pt x="269" y="315"/>
                </a:cubicBezTo>
                <a:cubicBezTo>
                  <a:pt x="264" y="321"/>
                  <a:pt x="255" y="322"/>
                  <a:pt x="247" y="319"/>
                </a:cubicBezTo>
                <a:cubicBezTo>
                  <a:pt x="244" y="304"/>
                  <a:pt x="231" y="294"/>
                  <a:pt x="216" y="294"/>
                </a:cubicBezTo>
                <a:cubicBezTo>
                  <a:pt x="218" y="290"/>
                  <a:pt x="218" y="285"/>
                  <a:pt x="218" y="281"/>
                </a:cubicBezTo>
                <a:cubicBezTo>
                  <a:pt x="217" y="272"/>
                  <a:pt x="214" y="264"/>
                  <a:pt x="207" y="259"/>
                </a:cubicBezTo>
                <a:cubicBezTo>
                  <a:pt x="200" y="252"/>
                  <a:pt x="190" y="249"/>
                  <a:pt x="181" y="251"/>
                </a:cubicBezTo>
                <a:cubicBezTo>
                  <a:pt x="181" y="250"/>
                  <a:pt x="181" y="249"/>
                  <a:pt x="181" y="248"/>
                </a:cubicBezTo>
                <a:cubicBezTo>
                  <a:pt x="180" y="239"/>
                  <a:pt x="176" y="231"/>
                  <a:pt x="170" y="226"/>
                </a:cubicBezTo>
                <a:cubicBezTo>
                  <a:pt x="164" y="220"/>
                  <a:pt x="155" y="217"/>
                  <a:pt x="146" y="217"/>
                </a:cubicBezTo>
                <a:cubicBezTo>
                  <a:pt x="139" y="218"/>
                  <a:pt x="132" y="220"/>
                  <a:pt x="126" y="225"/>
                </a:cubicBezTo>
                <a:cubicBezTo>
                  <a:pt x="125" y="220"/>
                  <a:pt x="122" y="216"/>
                  <a:pt x="118" y="213"/>
                </a:cubicBezTo>
                <a:cubicBezTo>
                  <a:pt x="114" y="209"/>
                  <a:pt x="114" y="209"/>
                  <a:pt x="114" y="209"/>
                </a:cubicBezTo>
                <a:cubicBezTo>
                  <a:pt x="102" y="198"/>
                  <a:pt x="83" y="199"/>
                  <a:pt x="72" y="211"/>
                </a:cubicBezTo>
                <a:cubicBezTo>
                  <a:pt x="65" y="219"/>
                  <a:pt x="65" y="219"/>
                  <a:pt x="65" y="219"/>
                </a:cubicBezTo>
                <a:cubicBezTo>
                  <a:pt x="61" y="216"/>
                  <a:pt x="61" y="216"/>
                  <a:pt x="61" y="216"/>
                </a:cubicBezTo>
                <a:cubicBezTo>
                  <a:pt x="19" y="176"/>
                  <a:pt x="17" y="108"/>
                  <a:pt x="58" y="66"/>
                </a:cubicBezTo>
                <a:cubicBezTo>
                  <a:pt x="92" y="30"/>
                  <a:pt x="147" y="23"/>
                  <a:pt x="190" y="48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4" y="151"/>
                  <a:pt x="92" y="156"/>
                  <a:pt x="92" y="162"/>
                </a:cubicBezTo>
                <a:cubicBezTo>
                  <a:pt x="92" y="168"/>
                  <a:pt x="95" y="173"/>
                  <a:pt x="99" y="177"/>
                </a:cubicBezTo>
                <a:cubicBezTo>
                  <a:pt x="106" y="184"/>
                  <a:pt x="116" y="188"/>
                  <a:pt x="126" y="188"/>
                </a:cubicBezTo>
                <a:cubicBezTo>
                  <a:pt x="144" y="186"/>
                  <a:pt x="161" y="177"/>
                  <a:pt x="172" y="162"/>
                </a:cubicBezTo>
                <a:cubicBezTo>
                  <a:pt x="212" y="117"/>
                  <a:pt x="212" y="117"/>
                  <a:pt x="212" y="117"/>
                </a:cubicBezTo>
                <a:cubicBezTo>
                  <a:pt x="279" y="171"/>
                  <a:pt x="279" y="171"/>
                  <a:pt x="279" y="171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5" y="212"/>
                  <a:pt x="327" y="216"/>
                  <a:pt x="327" y="221"/>
                </a:cubicBezTo>
                <a:cubicBezTo>
                  <a:pt x="327" y="225"/>
                  <a:pt x="326" y="229"/>
                  <a:pt x="323" y="233"/>
                </a:cubicBezTo>
                <a:cubicBezTo>
                  <a:pt x="320" y="236"/>
                  <a:pt x="316" y="238"/>
                  <a:pt x="312" y="238"/>
                </a:cubicBezTo>
                <a:cubicBezTo>
                  <a:pt x="308" y="238"/>
                  <a:pt x="303" y="237"/>
                  <a:pt x="300" y="234"/>
                </a:cubicBezTo>
                <a:cubicBezTo>
                  <a:pt x="221" y="162"/>
                  <a:pt x="221" y="162"/>
                  <a:pt x="221" y="162"/>
                </a:cubicBezTo>
                <a:cubicBezTo>
                  <a:pt x="218" y="159"/>
                  <a:pt x="212" y="159"/>
                  <a:pt x="209" y="162"/>
                </a:cubicBezTo>
                <a:cubicBezTo>
                  <a:pt x="206" y="165"/>
                  <a:pt x="206" y="170"/>
                  <a:pt x="209" y="173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88" y="244"/>
                  <a:pt x="288" y="244"/>
                  <a:pt x="288" y="244"/>
                </a:cubicBezTo>
                <a:cubicBezTo>
                  <a:pt x="288" y="244"/>
                  <a:pt x="288" y="244"/>
                  <a:pt x="288" y="244"/>
                </a:cubicBezTo>
                <a:cubicBezTo>
                  <a:pt x="301" y="255"/>
                  <a:pt x="301" y="255"/>
                  <a:pt x="301" y="255"/>
                </a:cubicBezTo>
                <a:cubicBezTo>
                  <a:pt x="308" y="261"/>
                  <a:pt x="309" y="271"/>
                  <a:pt x="303" y="278"/>
                </a:cubicBezTo>
                <a:cubicBezTo>
                  <a:pt x="303" y="279"/>
                  <a:pt x="303" y="279"/>
                  <a:pt x="303" y="279"/>
                </a:cubicBezTo>
                <a:close/>
                <a:moveTo>
                  <a:pt x="343" y="215"/>
                </a:moveTo>
                <a:cubicBezTo>
                  <a:pt x="342" y="208"/>
                  <a:pt x="338" y="201"/>
                  <a:pt x="333" y="196"/>
                </a:cubicBezTo>
                <a:cubicBezTo>
                  <a:pt x="290" y="158"/>
                  <a:pt x="290" y="158"/>
                  <a:pt x="290" y="158"/>
                </a:cubicBezTo>
                <a:cubicBezTo>
                  <a:pt x="217" y="99"/>
                  <a:pt x="217" y="99"/>
                  <a:pt x="217" y="99"/>
                </a:cubicBezTo>
                <a:cubicBezTo>
                  <a:pt x="217" y="99"/>
                  <a:pt x="217" y="99"/>
                  <a:pt x="217" y="99"/>
                </a:cubicBezTo>
                <a:cubicBezTo>
                  <a:pt x="217" y="99"/>
                  <a:pt x="217" y="99"/>
                  <a:pt x="217" y="99"/>
                </a:cubicBezTo>
                <a:cubicBezTo>
                  <a:pt x="214" y="97"/>
                  <a:pt x="209" y="97"/>
                  <a:pt x="206" y="100"/>
                </a:cubicBezTo>
                <a:cubicBezTo>
                  <a:pt x="160" y="150"/>
                  <a:pt x="160" y="150"/>
                  <a:pt x="160" y="150"/>
                </a:cubicBezTo>
                <a:cubicBezTo>
                  <a:pt x="134" y="178"/>
                  <a:pt x="121" y="174"/>
                  <a:pt x="110" y="164"/>
                </a:cubicBezTo>
                <a:cubicBezTo>
                  <a:pt x="109" y="163"/>
                  <a:pt x="108" y="162"/>
                  <a:pt x="108" y="161"/>
                </a:cubicBezTo>
                <a:cubicBezTo>
                  <a:pt x="108" y="160"/>
                  <a:pt x="108" y="158"/>
                  <a:pt x="109" y="157"/>
                </a:cubicBezTo>
                <a:cubicBezTo>
                  <a:pt x="209" y="52"/>
                  <a:pt x="209" y="52"/>
                  <a:pt x="209" y="52"/>
                </a:cubicBezTo>
                <a:cubicBezTo>
                  <a:pt x="257" y="19"/>
                  <a:pt x="323" y="32"/>
                  <a:pt x="356" y="81"/>
                </a:cubicBezTo>
                <a:cubicBezTo>
                  <a:pt x="383" y="121"/>
                  <a:pt x="379" y="175"/>
                  <a:pt x="347" y="211"/>
                </a:cubicBezTo>
                <a:lnTo>
                  <a:pt x="343" y="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0"/>
          <p:cNvSpPr/>
          <p:nvPr/>
        </p:nvSpPr>
        <p:spPr>
          <a:xfrm>
            <a:off x="592473" y="3141944"/>
            <a:ext cx="606425" cy="733425"/>
          </a:xfrm>
          <a:custGeom>
            <a:rect b="b" l="l" r="r" t="t"/>
            <a:pathLst>
              <a:path extrusionOk="0" h="384" w="320">
                <a:moveTo>
                  <a:pt x="320" y="136"/>
                </a:moveTo>
                <a:cubicBezTo>
                  <a:pt x="320" y="180"/>
                  <a:pt x="306" y="213"/>
                  <a:pt x="294" y="242"/>
                </a:cubicBezTo>
                <a:cubicBezTo>
                  <a:pt x="282" y="267"/>
                  <a:pt x="272" y="291"/>
                  <a:pt x="272" y="320"/>
                </a:cubicBezTo>
                <a:cubicBezTo>
                  <a:pt x="272" y="384"/>
                  <a:pt x="272" y="384"/>
                  <a:pt x="272" y="384"/>
                </a:cubicBezTo>
                <a:cubicBezTo>
                  <a:pt x="256" y="384"/>
                  <a:pt x="256" y="384"/>
                  <a:pt x="256" y="384"/>
                </a:cubicBezTo>
                <a:cubicBezTo>
                  <a:pt x="256" y="320"/>
                  <a:pt x="256" y="320"/>
                  <a:pt x="256" y="320"/>
                </a:cubicBezTo>
                <a:cubicBezTo>
                  <a:pt x="256" y="288"/>
                  <a:pt x="267" y="263"/>
                  <a:pt x="278" y="235"/>
                </a:cubicBezTo>
                <a:cubicBezTo>
                  <a:pt x="291" y="207"/>
                  <a:pt x="304" y="177"/>
                  <a:pt x="304" y="136"/>
                </a:cubicBezTo>
                <a:cubicBezTo>
                  <a:pt x="304" y="70"/>
                  <a:pt x="250" y="16"/>
                  <a:pt x="184" y="16"/>
                </a:cubicBezTo>
                <a:cubicBezTo>
                  <a:pt x="117" y="16"/>
                  <a:pt x="64" y="70"/>
                  <a:pt x="64" y="136"/>
                </a:cubicBezTo>
                <a:cubicBezTo>
                  <a:pt x="64" y="138"/>
                  <a:pt x="64" y="138"/>
                  <a:pt x="63" y="140"/>
                </a:cubicBezTo>
                <a:cubicBezTo>
                  <a:pt x="17" y="224"/>
                  <a:pt x="17" y="224"/>
                  <a:pt x="17" y="224"/>
                </a:cubicBezTo>
                <a:cubicBezTo>
                  <a:pt x="56" y="224"/>
                  <a:pt x="56" y="224"/>
                  <a:pt x="56" y="224"/>
                </a:cubicBezTo>
                <a:cubicBezTo>
                  <a:pt x="61" y="224"/>
                  <a:pt x="64" y="227"/>
                  <a:pt x="64" y="232"/>
                </a:cubicBezTo>
                <a:cubicBezTo>
                  <a:pt x="64" y="280"/>
                  <a:pt x="64" y="280"/>
                  <a:pt x="64" y="280"/>
                </a:cubicBezTo>
                <a:cubicBezTo>
                  <a:pt x="64" y="284"/>
                  <a:pt x="65" y="288"/>
                  <a:pt x="69" y="291"/>
                </a:cubicBezTo>
                <a:cubicBezTo>
                  <a:pt x="72" y="295"/>
                  <a:pt x="76" y="296"/>
                  <a:pt x="80" y="296"/>
                </a:cubicBezTo>
                <a:cubicBezTo>
                  <a:pt x="112" y="296"/>
                  <a:pt x="112" y="296"/>
                  <a:pt x="112" y="296"/>
                </a:cubicBezTo>
                <a:cubicBezTo>
                  <a:pt x="117" y="296"/>
                  <a:pt x="120" y="299"/>
                  <a:pt x="120" y="304"/>
                </a:cubicBezTo>
                <a:cubicBezTo>
                  <a:pt x="120" y="384"/>
                  <a:pt x="120" y="384"/>
                  <a:pt x="120" y="384"/>
                </a:cubicBezTo>
                <a:cubicBezTo>
                  <a:pt x="104" y="384"/>
                  <a:pt x="104" y="384"/>
                  <a:pt x="104" y="384"/>
                </a:cubicBezTo>
                <a:cubicBezTo>
                  <a:pt x="104" y="312"/>
                  <a:pt x="104" y="312"/>
                  <a:pt x="104" y="312"/>
                </a:cubicBezTo>
                <a:cubicBezTo>
                  <a:pt x="80" y="312"/>
                  <a:pt x="80" y="312"/>
                  <a:pt x="80" y="312"/>
                </a:cubicBezTo>
                <a:cubicBezTo>
                  <a:pt x="71" y="312"/>
                  <a:pt x="63" y="309"/>
                  <a:pt x="57" y="303"/>
                </a:cubicBezTo>
                <a:cubicBezTo>
                  <a:pt x="51" y="297"/>
                  <a:pt x="48" y="289"/>
                  <a:pt x="48" y="280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8" y="240"/>
                  <a:pt x="8" y="240"/>
                  <a:pt x="8" y="240"/>
                </a:cubicBezTo>
                <a:cubicBezTo>
                  <a:pt x="3" y="240"/>
                  <a:pt x="0" y="237"/>
                  <a:pt x="0" y="232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3"/>
                  <a:pt x="0" y="222"/>
                  <a:pt x="1" y="220"/>
                </a:cubicBezTo>
                <a:cubicBezTo>
                  <a:pt x="48" y="134"/>
                  <a:pt x="48" y="134"/>
                  <a:pt x="48" y="134"/>
                </a:cubicBezTo>
                <a:cubicBezTo>
                  <a:pt x="49" y="60"/>
                  <a:pt x="109" y="0"/>
                  <a:pt x="184" y="0"/>
                </a:cubicBezTo>
                <a:cubicBezTo>
                  <a:pt x="259" y="0"/>
                  <a:pt x="320" y="61"/>
                  <a:pt x="320" y="136"/>
                </a:cubicBezTo>
                <a:close/>
                <a:moveTo>
                  <a:pt x="192" y="264"/>
                </a:moveTo>
                <a:cubicBezTo>
                  <a:pt x="216" y="264"/>
                  <a:pt x="216" y="264"/>
                  <a:pt x="216" y="264"/>
                </a:cubicBezTo>
                <a:cubicBezTo>
                  <a:pt x="216" y="280"/>
                  <a:pt x="216" y="280"/>
                  <a:pt x="216" y="280"/>
                </a:cubicBezTo>
                <a:cubicBezTo>
                  <a:pt x="208" y="280"/>
                  <a:pt x="208" y="280"/>
                  <a:pt x="208" y="280"/>
                </a:cubicBezTo>
                <a:cubicBezTo>
                  <a:pt x="208" y="296"/>
                  <a:pt x="208" y="296"/>
                  <a:pt x="208" y="296"/>
                </a:cubicBezTo>
                <a:cubicBezTo>
                  <a:pt x="216" y="296"/>
                  <a:pt x="216" y="296"/>
                  <a:pt x="216" y="296"/>
                </a:cubicBezTo>
                <a:cubicBezTo>
                  <a:pt x="216" y="312"/>
                  <a:pt x="216" y="312"/>
                  <a:pt x="216" y="312"/>
                </a:cubicBezTo>
                <a:cubicBezTo>
                  <a:pt x="208" y="312"/>
                  <a:pt x="208" y="312"/>
                  <a:pt x="208" y="312"/>
                </a:cubicBezTo>
                <a:cubicBezTo>
                  <a:pt x="208" y="384"/>
                  <a:pt x="208" y="384"/>
                  <a:pt x="208" y="384"/>
                </a:cubicBezTo>
                <a:cubicBezTo>
                  <a:pt x="192" y="384"/>
                  <a:pt x="192" y="384"/>
                  <a:pt x="192" y="384"/>
                </a:cubicBezTo>
                <a:cubicBezTo>
                  <a:pt x="192" y="312"/>
                  <a:pt x="192" y="312"/>
                  <a:pt x="192" y="312"/>
                </a:cubicBezTo>
                <a:cubicBezTo>
                  <a:pt x="176" y="312"/>
                  <a:pt x="176" y="312"/>
                  <a:pt x="176" y="312"/>
                </a:cubicBezTo>
                <a:cubicBezTo>
                  <a:pt x="176" y="384"/>
                  <a:pt x="176" y="384"/>
                  <a:pt x="176" y="384"/>
                </a:cubicBezTo>
                <a:cubicBezTo>
                  <a:pt x="160" y="384"/>
                  <a:pt x="160" y="384"/>
                  <a:pt x="160" y="384"/>
                </a:cubicBezTo>
                <a:cubicBezTo>
                  <a:pt x="160" y="312"/>
                  <a:pt x="160" y="312"/>
                  <a:pt x="160" y="312"/>
                </a:cubicBezTo>
                <a:cubicBezTo>
                  <a:pt x="152" y="312"/>
                  <a:pt x="152" y="312"/>
                  <a:pt x="152" y="312"/>
                </a:cubicBezTo>
                <a:cubicBezTo>
                  <a:pt x="152" y="296"/>
                  <a:pt x="152" y="296"/>
                  <a:pt x="152" y="296"/>
                </a:cubicBezTo>
                <a:cubicBezTo>
                  <a:pt x="160" y="296"/>
                  <a:pt x="160" y="296"/>
                  <a:pt x="160" y="296"/>
                </a:cubicBezTo>
                <a:cubicBezTo>
                  <a:pt x="160" y="280"/>
                  <a:pt x="160" y="280"/>
                  <a:pt x="160" y="280"/>
                </a:cubicBezTo>
                <a:cubicBezTo>
                  <a:pt x="152" y="280"/>
                  <a:pt x="152" y="280"/>
                  <a:pt x="152" y="280"/>
                </a:cubicBezTo>
                <a:cubicBezTo>
                  <a:pt x="152" y="264"/>
                  <a:pt x="152" y="264"/>
                  <a:pt x="152" y="264"/>
                </a:cubicBezTo>
                <a:cubicBezTo>
                  <a:pt x="176" y="264"/>
                  <a:pt x="176" y="264"/>
                  <a:pt x="176" y="264"/>
                </a:cubicBezTo>
                <a:cubicBezTo>
                  <a:pt x="176" y="239"/>
                  <a:pt x="176" y="239"/>
                  <a:pt x="176" y="239"/>
                </a:cubicBezTo>
                <a:cubicBezTo>
                  <a:pt x="122" y="235"/>
                  <a:pt x="80" y="191"/>
                  <a:pt x="80" y="136"/>
                </a:cubicBezTo>
                <a:cubicBezTo>
                  <a:pt x="80" y="78"/>
                  <a:pt x="126" y="32"/>
                  <a:pt x="184" y="32"/>
                </a:cubicBezTo>
                <a:cubicBezTo>
                  <a:pt x="242" y="32"/>
                  <a:pt x="288" y="78"/>
                  <a:pt x="288" y="136"/>
                </a:cubicBezTo>
                <a:cubicBezTo>
                  <a:pt x="288" y="191"/>
                  <a:pt x="246" y="235"/>
                  <a:pt x="192" y="239"/>
                </a:cubicBezTo>
                <a:lnTo>
                  <a:pt x="192" y="264"/>
                </a:lnTo>
                <a:close/>
                <a:moveTo>
                  <a:pt x="184" y="224"/>
                </a:moveTo>
                <a:cubicBezTo>
                  <a:pt x="233" y="224"/>
                  <a:pt x="272" y="185"/>
                  <a:pt x="272" y="136"/>
                </a:cubicBezTo>
                <a:cubicBezTo>
                  <a:pt x="272" y="87"/>
                  <a:pt x="233" y="48"/>
                  <a:pt x="184" y="48"/>
                </a:cubicBezTo>
                <a:cubicBezTo>
                  <a:pt x="135" y="48"/>
                  <a:pt x="96" y="87"/>
                  <a:pt x="96" y="136"/>
                </a:cubicBezTo>
                <a:cubicBezTo>
                  <a:pt x="96" y="185"/>
                  <a:pt x="135" y="224"/>
                  <a:pt x="184" y="224"/>
                </a:cubicBezTo>
                <a:close/>
                <a:moveTo>
                  <a:pt x="192" y="280"/>
                </a:moveTo>
                <a:cubicBezTo>
                  <a:pt x="176" y="280"/>
                  <a:pt x="176" y="280"/>
                  <a:pt x="176" y="280"/>
                </a:cubicBezTo>
                <a:cubicBezTo>
                  <a:pt x="176" y="296"/>
                  <a:pt x="176" y="296"/>
                  <a:pt x="176" y="296"/>
                </a:cubicBezTo>
                <a:cubicBezTo>
                  <a:pt x="192" y="296"/>
                  <a:pt x="192" y="296"/>
                  <a:pt x="192" y="296"/>
                </a:cubicBezTo>
                <a:lnTo>
                  <a:pt x="192" y="2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529767" y="5613578"/>
            <a:ext cx="731837" cy="674688"/>
          </a:xfrm>
          <a:custGeom>
            <a:rect b="b" l="l" r="r" t="t"/>
            <a:pathLst>
              <a:path extrusionOk="0" h="353" w="385">
                <a:moveTo>
                  <a:pt x="124" y="352"/>
                </a:moveTo>
                <a:cubicBezTo>
                  <a:pt x="124" y="352"/>
                  <a:pt x="124" y="352"/>
                  <a:pt x="124" y="352"/>
                </a:cubicBezTo>
                <a:cubicBezTo>
                  <a:pt x="124" y="352"/>
                  <a:pt x="125" y="353"/>
                  <a:pt x="125" y="353"/>
                </a:cubicBezTo>
                <a:cubicBezTo>
                  <a:pt x="125" y="353"/>
                  <a:pt x="126" y="353"/>
                  <a:pt x="126" y="353"/>
                </a:cubicBezTo>
                <a:cubicBezTo>
                  <a:pt x="336" y="353"/>
                  <a:pt x="336" y="353"/>
                  <a:pt x="336" y="353"/>
                </a:cubicBezTo>
                <a:cubicBezTo>
                  <a:pt x="354" y="353"/>
                  <a:pt x="368" y="339"/>
                  <a:pt x="368" y="321"/>
                </a:cubicBezTo>
                <a:cubicBezTo>
                  <a:pt x="368" y="314"/>
                  <a:pt x="366" y="308"/>
                  <a:pt x="362" y="303"/>
                </a:cubicBezTo>
                <a:cubicBezTo>
                  <a:pt x="362" y="302"/>
                  <a:pt x="362" y="302"/>
                  <a:pt x="362" y="302"/>
                </a:cubicBezTo>
                <a:cubicBezTo>
                  <a:pt x="363" y="301"/>
                  <a:pt x="363" y="301"/>
                  <a:pt x="363" y="301"/>
                </a:cubicBezTo>
                <a:cubicBezTo>
                  <a:pt x="370" y="295"/>
                  <a:pt x="374" y="286"/>
                  <a:pt x="374" y="277"/>
                </a:cubicBezTo>
                <a:cubicBezTo>
                  <a:pt x="374" y="271"/>
                  <a:pt x="374" y="271"/>
                  <a:pt x="374" y="271"/>
                </a:cubicBezTo>
                <a:cubicBezTo>
                  <a:pt x="374" y="265"/>
                  <a:pt x="372" y="258"/>
                  <a:pt x="368" y="253"/>
                </a:cubicBezTo>
                <a:cubicBezTo>
                  <a:pt x="367" y="252"/>
                  <a:pt x="367" y="252"/>
                  <a:pt x="367" y="252"/>
                </a:cubicBezTo>
                <a:cubicBezTo>
                  <a:pt x="368" y="251"/>
                  <a:pt x="368" y="251"/>
                  <a:pt x="368" y="251"/>
                </a:cubicBezTo>
                <a:cubicBezTo>
                  <a:pt x="375" y="245"/>
                  <a:pt x="379" y="236"/>
                  <a:pt x="379" y="227"/>
                </a:cubicBezTo>
                <a:cubicBezTo>
                  <a:pt x="379" y="221"/>
                  <a:pt x="379" y="221"/>
                  <a:pt x="379" y="221"/>
                </a:cubicBezTo>
                <a:cubicBezTo>
                  <a:pt x="379" y="214"/>
                  <a:pt x="377" y="207"/>
                  <a:pt x="372" y="201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81" y="191"/>
                  <a:pt x="385" y="182"/>
                  <a:pt x="385" y="171"/>
                </a:cubicBezTo>
                <a:cubicBezTo>
                  <a:pt x="385" y="155"/>
                  <a:pt x="374" y="140"/>
                  <a:pt x="359" y="135"/>
                </a:cubicBezTo>
                <a:cubicBezTo>
                  <a:pt x="358" y="135"/>
                  <a:pt x="358" y="135"/>
                  <a:pt x="358" y="135"/>
                </a:cubicBezTo>
                <a:cubicBezTo>
                  <a:pt x="357" y="134"/>
                  <a:pt x="355" y="134"/>
                  <a:pt x="353" y="134"/>
                </a:cubicBezTo>
                <a:cubicBezTo>
                  <a:pt x="261" y="134"/>
                  <a:pt x="261" y="134"/>
                  <a:pt x="261" y="134"/>
                </a:cubicBezTo>
                <a:cubicBezTo>
                  <a:pt x="258" y="134"/>
                  <a:pt x="257" y="132"/>
                  <a:pt x="256" y="132"/>
                </a:cubicBezTo>
                <a:cubicBezTo>
                  <a:pt x="255" y="131"/>
                  <a:pt x="254" y="128"/>
                  <a:pt x="256" y="126"/>
                </a:cubicBezTo>
                <a:cubicBezTo>
                  <a:pt x="260" y="119"/>
                  <a:pt x="266" y="112"/>
                  <a:pt x="269" y="108"/>
                </a:cubicBezTo>
                <a:cubicBezTo>
                  <a:pt x="270" y="107"/>
                  <a:pt x="270" y="107"/>
                  <a:pt x="271" y="106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1" y="106"/>
                  <a:pt x="272" y="105"/>
                  <a:pt x="272" y="105"/>
                </a:cubicBezTo>
                <a:cubicBezTo>
                  <a:pt x="272" y="105"/>
                  <a:pt x="272" y="105"/>
                  <a:pt x="272" y="105"/>
                </a:cubicBezTo>
                <a:cubicBezTo>
                  <a:pt x="272" y="104"/>
                  <a:pt x="272" y="104"/>
                  <a:pt x="272" y="104"/>
                </a:cubicBezTo>
                <a:cubicBezTo>
                  <a:pt x="283" y="87"/>
                  <a:pt x="287" y="67"/>
                  <a:pt x="284" y="44"/>
                </a:cubicBezTo>
                <a:cubicBezTo>
                  <a:pt x="281" y="27"/>
                  <a:pt x="271" y="13"/>
                  <a:pt x="257" y="5"/>
                </a:cubicBezTo>
                <a:cubicBezTo>
                  <a:pt x="247" y="0"/>
                  <a:pt x="238" y="0"/>
                  <a:pt x="230" y="5"/>
                </a:cubicBezTo>
                <a:cubicBezTo>
                  <a:pt x="214" y="13"/>
                  <a:pt x="211" y="36"/>
                  <a:pt x="210" y="43"/>
                </a:cubicBezTo>
                <a:cubicBezTo>
                  <a:pt x="206" y="65"/>
                  <a:pt x="195" y="75"/>
                  <a:pt x="188" y="80"/>
                </a:cubicBezTo>
                <a:cubicBezTo>
                  <a:pt x="188" y="80"/>
                  <a:pt x="188" y="80"/>
                  <a:pt x="188" y="80"/>
                </a:cubicBezTo>
                <a:cubicBezTo>
                  <a:pt x="153" y="97"/>
                  <a:pt x="135" y="140"/>
                  <a:pt x="133" y="145"/>
                </a:cubicBezTo>
                <a:cubicBezTo>
                  <a:pt x="126" y="158"/>
                  <a:pt x="117" y="163"/>
                  <a:pt x="113" y="165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1" y="164"/>
                  <a:pt x="111" y="164"/>
                  <a:pt x="111" y="164"/>
                </a:cubicBezTo>
                <a:cubicBezTo>
                  <a:pt x="107" y="156"/>
                  <a:pt x="99" y="151"/>
                  <a:pt x="90" y="151"/>
                </a:cubicBezTo>
                <a:cubicBezTo>
                  <a:pt x="23" y="151"/>
                  <a:pt x="23" y="151"/>
                  <a:pt x="23" y="151"/>
                </a:cubicBezTo>
                <a:cubicBezTo>
                  <a:pt x="17" y="151"/>
                  <a:pt x="11" y="153"/>
                  <a:pt x="7" y="157"/>
                </a:cubicBezTo>
                <a:cubicBezTo>
                  <a:pt x="3" y="161"/>
                  <a:pt x="0" y="167"/>
                  <a:pt x="0" y="173"/>
                </a:cubicBezTo>
                <a:cubicBezTo>
                  <a:pt x="0" y="329"/>
                  <a:pt x="0" y="329"/>
                  <a:pt x="0" y="329"/>
                </a:cubicBezTo>
                <a:cubicBezTo>
                  <a:pt x="0" y="342"/>
                  <a:pt x="11" y="352"/>
                  <a:pt x="23" y="352"/>
                </a:cubicBezTo>
                <a:cubicBezTo>
                  <a:pt x="91" y="352"/>
                  <a:pt x="91" y="352"/>
                  <a:pt x="91" y="352"/>
                </a:cubicBezTo>
                <a:cubicBezTo>
                  <a:pt x="97" y="352"/>
                  <a:pt x="102" y="350"/>
                  <a:pt x="107" y="345"/>
                </a:cubicBezTo>
                <a:cubicBezTo>
                  <a:pt x="108" y="344"/>
                  <a:pt x="108" y="344"/>
                  <a:pt x="108" y="344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8"/>
                  <a:pt x="119" y="351"/>
                  <a:pt x="124" y="352"/>
                </a:cubicBezTo>
                <a:close/>
                <a:moveTo>
                  <a:pt x="113" y="184"/>
                </a:moveTo>
                <a:cubicBezTo>
                  <a:pt x="114" y="184"/>
                  <a:pt x="114" y="184"/>
                  <a:pt x="114" y="184"/>
                </a:cubicBezTo>
                <a:cubicBezTo>
                  <a:pt x="129" y="179"/>
                  <a:pt x="141" y="169"/>
                  <a:pt x="151" y="154"/>
                </a:cubicBezTo>
                <a:cubicBezTo>
                  <a:pt x="151" y="153"/>
                  <a:pt x="151" y="153"/>
                  <a:pt x="151" y="153"/>
                </a:cubicBezTo>
                <a:cubicBezTo>
                  <a:pt x="151" y="153"/>
                  <a:pt x="152" y="152"/>
                  <a:pt x="152" y="152"/>
                </a:cubicBezTo>
                <a:cubicBezTo>
                  <a:pt x="154" y="146"/>
                  <a:pt x="170" y="110"/>
                  <a:pt x="197" y="97"/>
                </a:cubicBezTo>
                <a:cubicBezTo>
                  <a:pt x="198" y="96"/>
                  <a:pt x="223" y="83"/>
                  <a:pt x="230" y="45"/>
                </a:cubicBezTo>
                <a:cubicBezTo>
                  <a:pt x="230" y="45"/>
                  <a:pt x="230" y="45"/>
                  <a:pt x="230" y="45"/>
                </a:cubicBezTo>
                <a:cubicBezTo>
                  <a:pt x="230" y="37"/>
                  <a:pt x="234" y="25"/>
                  <a:pt x="239" y="21"/>
                </a:cubicBezTo>
                <a:cubicBezTo>
                  <a:pt x="242" y="20"/>
                  <a:pt x="244" y="21"/>
                  <a:pt x="248" y="22"/>
                </a:cubicBezTo>
                <a:cubicBezTo>
                  <a:pt x="257" y="27"/>
                  <a:pt x="263" y="36"/>
                  <a:pt x="265" y="47"/>
                </a:cubicBezTo>
                <a:cubicBezTo>
                  <a:pt x="266" y="59"/>
                  <a:pt x="267" y="76"/>
                  <a:pt x="256" y="93"/>
                </a:cubicBezTo>
                <a:cubicBezTo>
                  <a:pt x="254" y="96"/>
                  <a:pt x="244" y="106"/>
                  <a:pt x="238" y="117"/>
                </a:cubicBezTo>
                <a:cubicBezTo>
                  <a:pt x="234" y="125"/>
                  <a:pt x="234" y="134"/>
                  <a:pt x="239" y="142"/>
                </a:cubicBezTo>
                <a:cubicBezTo>
                  <a:pt x="243" y="149"/>
                  <a:pt x="251" y="154"/>
                  <a:pt x="259" y="154"/>
                </a:cubicBezTo>
                <a:cubicBezTo>
                  <a:pt x="347" y="154"/>
                  <a:pt x="347" y="154"/>
                  <a:pt x="347" y="154"/>
                </a:cubicBezTo>
                <a:cubicBezTo>
                  <a:pt x="358" y="154"/>
                  <a:pt x="366" y="161"/>
                  <a:pt x="366" y="172"/>
                </a:cubicBezTo>
                <a:cubicBezTo>
                  <a:pt x="366" y="182"/>
                  <a:pt x="358" y="190"/>
                  <a:pt x="347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326" y="190"/>
                  <a:pt x="321" y="194"/>
                  <a:pt x="321" y="199"/>
                </a:cubicBezTo>
                <a:cubicBezTo>
                  <a:pt x="321" y="205"/>
                  <a:pt x="326" y="209"/>
                  <a:pt x="331" y="209"/>
                </a:cubicBezTo>
                <a:cubicBezTo>
                  <a:pt x="347" y="209"/>
                  <a:pt x="347" y="209"/>
                  <a:pt x="347" y="209"/>
                </a:cubicBezTo>
                <a:cubicBezTo>
                  <a:pt x="351" y="209"/>
                  <a:pt x="354" y="210"/>
                  <a:pt x="356" y="212"/>
                </a:cubicBezTo>
                <a:cubicBezTo>
                  <a:pt x="359" y="214"/>
                  <a:pt x="360" y="217"/>
                  <a:pt x="360" y="221"/>
                </a:cubicBezTo>
                <a:cubicBezTo>
                  <a:pt x="360" y="226"/>
                  <a:pt x="360" y="226"/>
                  <a:pt x="360" y="226"/>
                </a:cubicBezTo>
                <a:cubicBezTo>
                  <a:pt x="360" y="233"/>
                  <a:pt x="354" y="239"/>
                  <a:pt x="347" y="239"/>
                </a:cubicBezTo>
                <a:cubicBezTo>
                  <a:pt x="331" y="239"/>
                  <a:pt x="331" y="239"/>
                  <a:pt x="331" y="239"/>
                </a:cubicBezTo>
                <a:cubicBezTo>
                  <a:pt x="326" y="239"/>
                  <a:pt x="321" y="243"/>
                  <a:pt x="321" y="249"/>
                </a:cubicBezTo>
                <a:cubicBezTo>
                  <a:pt x="321" y="254"/>
                  <a:pt x="326" y="258"/>
                  <a:pt x="331" y="258"/>
                </a:cubicBezTo>
                <a:cubicBezTo>
                  <a:pt x="342" y="258"/>
                  <a:pt x="342" y="258"/>
                  <a:pt x="342" y="258"/>
                </a:cubicBezTo>
                <a:cubicBezTo>
                  <a:pt x="349" y="258"/>
                  <a:pt x="355" y="264"/>
                  <a:pt x="355" y="271"/>
                </a:cubicBezTo>
                <a:cubicBezTo>
                  <a:pt x="355" y="276"/>
                  <a:pt x="355" y="276"/>
                  <a:pt x="355" y="276"/>
                </a:cubicBezTo>
                <a:cubicBezTo>
                  <a:pt x="355" y="283"/>
                  <a:pt x="349" y="289"/>
                  <a:pt x="342" y="289"/>
                </a:cubicBezTo>
                <a:cubicBezTo>
                  <a:pt x="325" y="289"/>
                  <a:pt x="325" y="289"/>
                  <a:pt x="325" y="289"/>
                </a:cubicBezTo>
                <a:cubicBezTo>
                  <a:pt x="320" y="289"/>
                  <a:pt x="316" y="293"/>
                  <a:pt x="316" y="298"/>
                </a:cubicBezTo>
                <a:cubicBezTo>
                  <a:pt x="316" y="304"/>
                  <a:pt x="320" y="308"/>
                  <a:pt x="325" y="308"/>
                </a:cubicBezTo>
                <a:cubicBezTo>
                  <a:pt x="336" y="308"/>
                  <a:pt x="336" y="308"/>
                  <a:pt x="336" y="308"/>
                </a:cubicBezTo>
                <a:cubicBezTo>
                  <a:pt x="343" y="308"/>
                  <a:pt x="349" y="314"/>
                  <a:pt x="349" y="321"/>
                </a:cubicBezTo>
                <a:cubicBezTo>
                  <a:pt x="349" y="328"/>
                  <a:pt x="343" y="333"/>
                  <a:pt x="336" y="333"/>
                </a:cubicBezTo>
                <a:cubicBezTo>
                  <a:pt x="127" y="333"/>
                  <a:pt x="127" y="333"/>
                  <a:pt x="127" y="333"/>
                </a:cubicBezTo>
                <a:cubicBezTo>
                  <a:pt x="124" y="332"/>
                  <a:pt x="113" y="327"/>
                  <a:pt x="113" y="312"/>
                </a:cubicBezTo>
                <a:lnTo>
                  <a:pt x="113" y="184"/>
                </a:lnTo>
                <a:close/>
                <a:moveTo>
                  <a:pt x="94" y="329"/>
                </a:moveTo>
                <a:cubicBezTo>
                  <a:pt x="94" y="331"/>
                  <a:pt x="92" y="333"/>
                  <a:pt x="91" y="333"/>
                </a:cubicBezTo>
                <a:cubicBezTo>
                  <a:pt x="23" y="333"/>
                  <a:pt x="23" y="333"/>
                  <a:pt x="23" y="333"/>
                </a:cubicBezTo>
                <a:cubicBezTo>
                  <a:pt x="21" y="333"/>
                  <a:pt x="19" y="331"/>
                  <a:pt x="19" y="329"/>
                </a:cubicBezTo>
                <a:cubicBezTo>
                  <a:pt x="19" y="173"/>
                  <a:pt x="19" y="173"/>
                  <a:pt x="19" y="173"/>
                </a:cubicBezTo>
                <a:cubicBezTo>
                  <a:pt x="19" y="171"/>
                  <a:pt x="21" y="170"/>
                  <a:pt x="23" y="170"/>
                </a:cubicBezTo>
                <a:cubicBezTo>
                  <a:pt x="91" y="170"/>
                  <a:pt x="91" y="170"/>
                  <a:pt x="91" y="170"/>
                </a:cubicBezTo>
                <a:cubicBezTo>
                  <a:pt x="92" y="170"/>
                  <a:pt x="94" y="171"/>
                  <a:pt x="94" y="173"/>
                </a:cubicBezTo>
                <a:lnTo>
                  <a:pt x="94" y="3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0"/>
          <p:cNvSpPr/>
          <p:nvPr/>
        </p:nvSpPr>
        <p:spPr>
          <a:xfrm>
            <a:off x="533735" y="701267"/>
            <a:ext cx="723900" cy="704850"/>
          </a:xfrm>
          <a:custGeom>
            <a:rect b="b" l="l" r="r" t="t"/>
            <a:pathLst>
              <a:path extrusionOk="0" h="369" w="381">
                <a:moveTo>
                  <a:pt x="321" y="7"/>
                </a:moveTo>
                <a:cubicBezTo>
                  <a:pt x="306" y="13"/>
                  <a:pt x="290" y="14"/>
                  <a:pt x="273" y="11"/>
                </a:cubicBezTo>
                <a:cubicBezTo>
                  <a:pt x="258" y="8"/>
                  <a:pt x="242" y="8"/>
                  <a:pt x="226" y="12"/>
                </a:cubicBezTo>
                <a:cubicBezTo>
                  <a:pt x="223" y="12"/>
                  <a:pt x="223" y="12"/>
                  <a:pt x="223" y="12"/>
                </a:cubicBezTo>
                <a:cubicBezTo>
                  <a:pt x="223" y="10"/>
                  <a:pt x="223" y="10"/>
                  <a:pt x="223" y="10"/>
                </a:cubicBezTo>
                <a:cubicBezTo>
                  <a:pt x="223" y="4"/>
                  <a:pt x="219" y="0"/>
                  <a:pt x="213" y="0"/>
                </a:cubicBezTo>
                <a:cubicBezTo>
                  <a:pt x="207" y="0"/>
                  <a:pt x="203" y="5"/>
                  <a:pt x="203" y="10"/>
                </a:cubicBezTo>
                <a:cubicBezTo>
                  <a:pt x="203" y="187"/>
                  <a:pt x="203" y="187"/>
                  <a:pt x="203" y="187"/>
                </a:cubicBezTo>
                <a:cubicBezTo>
                  <a:pt x="201" y="187"/>
                  <a:pt x="201" y="187"/>
                  <a:pt x="201" y="187"/>
                </a:cubicBezTo>
                <a:cubicBezTo>
                  <a:pt x="189" y="186"/>
                  <a:pt x="178" y="186"/>
                  <a:pt x="168" y="186"/>
                </a:cubicBezTo>
                <a:cubicBezTo>
                  <a:pt x="159" y="186"/>
                  <a:pt x="151" y="186"/>
                  <a:pt x="144" y="187"/>
                </a:cubicBezTo>
                <a:cubicBezTo>
                  <a:pt x="124" y="190"/>
                  <a:pt x="88" y="202"/>
                  <a:pt x="55" y="225"/>
                </a:cubicBezTo>
                <a:cubicBezTo>
                  <a:pt x="45" y="231"/>
                  <a:pt x="35" y="239"/>
                  <a:pt x="26" y="245"/>
                </a:cubicBezTo>
                <a:cubicBezTo>
                  <a:pt x="21" y="248"/>
                  <a:pt x="17" y="251"/>
                  <a:pt x="14" y="254"/>
                </a:cubicBezTo>
                <a:cubicBezTo>
                  <a:pt x="7" y="259"/>
                  <a:pt x="2" y="267"/>
                  <a:pt x="1" y="275"/>
                </a:cubicBezTo>
                <a:cubicBezTo>
                  <a:pt x="0" y="284"/>
                  <a:pt x="2" y="293"/>
                  <a:pt x="7" y="300"/>
                </a:cubicBezTo>
                <a:cubicBezTo>
                  <a:pt x="51" y="356"/>
                  <a:pt x="51" y="356"/>
                  <a:pt x="51" y="356"/>
                </a:cubicBezTo>
                <a:cubicBezTo>
                  <a:pt x="57" y="364"/>
                  <a:pt x="67" y="369"/>
                  <a:pt x="77" y="369"/>
                </a:cubicBezTo>
                <a:cubicBezTo>
                  <a:pt x="84" y="369"/>
                  <a:pt x="91" y="366"/>
                  <a:pt x="97" y="362"/>
                </a:cubicBezTo>
                <a:cubicBezTo>
                  <a:pt x="109" y="352"/>
                  <a:pt x="109" y="352"/>
                  <a:pt x="109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39" y="361"/>
                  <a:pt x="169" y="367"/>
                  <a:pt x="190" y="368"/>
                </a:cubicBezTo>
                <a:cubicBezTo>
                  <a:pt x="194" y="368"/>
                  <a:pt x="194" y="368"/>
                  <a:pt x="194" y="368"/>
                </a:cubicBezTo>
                <a:cubicBezTo>
                  <a:pt x="254" y="368"/>
                  <a:pt x="355" y="299"/>
                  <a:pt x="356" y="298"/>
                </a:cubicBezTo>
                <a:cubicBezTo>
                  <a:pt x="374" y="286"/>
                  <a:pt x="381" y="266"/>
                  <a:pt x="375" y="247"/>
                </a:cubicBezTo>
                <a:cubicBezTo>
                  <a:pt x="369" y="228"/>
                  <a:pt x="353" y="216"/>
                  <a:pt x="333" y="216"/>
                </a:cubicBezTo>
                <a:cubicBezTo>
                  <a:pt x="328" y="216"/>
                  <a:pt x="322" y="217"/>
                  <a:pt x="316" y="219"/>
                </a:cubicBezTo>
                <a:cubicBezTo>
                  <a:pt x="312" y="220"/>
                  <a:pt x="306" y="222"/>
                  <a:pt x="296" y="224"/>
                </a:cubicBezTo>
                <a:cubicBezTo>
                  <a:pt x="294" y="225"/>
                  <a:pt x="294" y="225"/>
                  <a:pt x="294" y="225"/>
                </a:cubicBezTo>
                <a:cubicBezTo>
                  <a:pt x="294" y="223"/>
                  <a:pt x="294" y="223"/>
                  <a:pt x="294" y="223"/>
                </a:cubicBezTo>
                <a:cubicBezTo>
                  <a:pt x="291" y="203"/>
                  <a:pt x="274" y="189"/>
                  <a:pt x="255" y="189"/>
                </a:cubicBezTo>
                <a:cubicBezTo>
                  <a:pt x="252" y="189"/>
                  <a:pt x="252" y="189"/>
                  <a:pt x="252" y="189"/>
                </a:cubicBezTo>
                <a:cubicBezTo>
                  <a:pt x="248" y="189"/>
                  <a:pt x="245" y="189"/>
                  <a:pt x="240" y="189"/>
                </a:cubicBezTo>
                <a:cubicBezTo>
                  <a:pt x="236" y="189"/>
                  <a:pt x="231" y="189"/>
                  <a:pt x="225" y="189"/>
                </a:cubicBezTo>
                <a:cubicBezTo>
                  <a:pt x="224" y="189"/>
                  <a:pt x="224" y="189"/>
                  <a:pt x="224" y="189"/>
                </a:cubicBezTo>
                <a:cubicBezTo>
                  <a:pt x="224" y="113"/>
                  <a:pt x="224" y="113"/>
                  <a:pt x="224" y="113"/>
                </a:cubicBezTo>
                <a:cubicBezTo>
                  <a:pt x="225" y="112"/>
                  <a:pt x="225" y="112"/>
                  <a:pt x="225" y="112"/>
                </a:cubicBezTo>
                <a:cubicBezTo>
                  <a:pt x="239" y="108"/>
                  <a:pt x="255" y="107"/>
                  <a:pt x="270" y="110"/>
                </a:cubicBezTo>
                <a:cubicBezTo>
                  <a:pt x="288" y="113"/>
                  <a:pt x="308" y="112"/>
                  <a:pt x="327" y="106"/>
                </a:cubicBezTo>
                <a:cubicBezTo>
                  <a:pt x="332" y="104"/>
                  <a:pt x="332" y="104"/>
                  <a:pt x="332" y="104"/>
                </a:cubicBezTo>
                <a:cubicBezTo>
                  <a:pt x="336" y="103"/>
                  <a:pt x="339" y="99"/>
                  <a:pt x="339" y="94"/>
                </a:cubicBezTo>
                <a:cubicBezTo>
                  <a:pt x="339" y="15"/>
                  <a:pt x="339" y="15"/>
                  <a:pt x="339" y="15"/>
                </a:cubicBezTo>
                <a:cubicBezTo>
                  <a:pt x="339" y="12"/>
                  <a:pt x="338" y="9"/>
                  <a:pt x="335" y="7"/>
                </a:cubicBezTo>
                <a:cubicBezTo>
                  <a:pt x="332" y="5"/>
                  <a:pt x="329" y="5"/>
                  <a:pt x="326" y="5"/>
                </a:cubicBezTo>
                <a:lnTo>
                  <a:pt x="321" y="7"/>
                </a:lnTo>
                <a:close/>
                <a:moveTo>
                  <a:pt x="241" y="209"/>
                </a:moveTo>
                <a:cubicBezTo>
                  <a:pt x="245" y="209"/>
                  <a:pt x="250" y="209"/>
                  <a:pt x="254" y="208"/>
                </a:cubicBezTo>
                <a:cubicBezTo>
                  <a:pt x="255" y="208"/>
                  <a:pt x="255" y="208"/>
                  <a:pt x="255" y="208"/>
                </a:cubicBezTo>
                <a:cubicBezTo>
                  <a:pt x="267" y="208"/>
                  <a:pt x="273" y="218"/>
                  <a:pt x="274" y="227"/>
                </a:cubicBezTo>
                <a:cubicBezTo>
                  <a:pt x="275" y="234"/>
                  <a:pt x="273" y="239"/>
                  <a:pt x="268" y="243"/>
                </a:cubicBezTo>
                <a:cubicBezTo>
                  <a:pt x="253" y="257"/>
                  <a:pt x="211" y="255"/>
                  <a:pt x="191" y="252"/>
                </a:cubicBezTo>
                <a:cubicBezTo>
                  <a:pt x="185" y="252"/>
                  <a:pt x="180" y="255"/>
                  <a:pt x="179" y="261"/>
                </a:cubicBezTo>
                <a:cubicBezTo>
                  <a:pt x="179" y="263"/>
                  <a:pt x="179" y="266"/>
                  <a:pt x="181" y="268"/>
                </a:cubicBezTo>
                <a:cubicBezTo>
                  <a:pt x="182" y="270"/>
                  <a:pt x="185" y="272"/>
                  <a:pt x="188" y="272"/>
                </a:cubicBezTo>
                <a:cubicBezTo>
                  <a:pt x="188" y="272"/>
                  <a:pt x="189" y="273"/>
                  <a:pt x="189" y="273"/>
                </a:cubicBezTo>
                <a:cubicBezTo>
                  <a:pt x="195" y="273"/>
                  <a:pt x="207" y="275"/>
                  <a:pt x="221" y="275"/>
                </a:cubicBezTo>
                <a:cubicBezTo>
                  <a:pt x="249" y="275"/>
                  <a:pt x="269" y="270"/>
                  <a:pt x="281" y="259"/>
                </a:cubicBezTo>
                <a:cubicBezTo>
                  <a:pt x="285" y="255"/>
                  <a:pt x="288" y="252"/>
                  <a:pt x="290" y="248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1" y="246"/>
                  <a:pt x="291" y="246"/>
                  <a:pt x="291" y="246"/>
                </a:cubicBezTo>
                <a:cubicBezTo>
                  <a:pt x="304" y="243"/>
                  <a:pt x="315" y="240"/>
                  <a:pt x="322" y="238"/>
                </a:cubicBezTo>
                <a:cubicBezTo>
                  <a:pt x="326" y="236"/>
                  <a:pt x="329" y="236"/>
                  <a:pt x="333" y="236"/>
                </a:cubicBezTo>
                <a:cubicBezTo>
                  <a:pt x="344" y="236"/>
                  <a:pt x="353" y="243"/>
                  <a:pt x="356" y="253"/>
                </a:cubicBezTo>
                <a:cubicBezTo>
                  <a:pt x="359" y="261"/>
                  <a:pt x="357" y="273"/>
                  <a:pt x="345" y="281"/>
                </a:cubicBezTo>
                <a:cubicBezTo>
                  <a:pt x="320" y="299"/>
                  <a:pt x="239" y="348"/>
                  <a:pt x="194" y="348"/>
                </a:cubicBezTo>
                <a:cubicBezTo>
                  <a:pt x="192" y="348"/>
                  <a:pt x="192" y="348"/>
                  <a:pt x="192" y="348"/>
                </a:cubicBezTo>
                <a:cubicBezTo>
                  <a:pt x="171" y="347"/>
                  <a:pt x="139" y="340"/>
                  <a:pt x="112" y="332"/>
                </a:cubicBezTo>
                <a:cubicBezTo>
                  <a:pt x="111" y="332"/>
                  <a:pt x="111" y="332"/>
                  <a:pt x="111" y="332"/>
                </a:cubicBezTo>
                <a:cubicBezTo>
                  <a:pt x="110" y="331"/>
                  <a:pt x="109" y="331"/>
                  <a:pt x="108" y="331"/>
                </a:cubicBezTo>
                <a:cubicBezTo>
                  <a:pt x="105" y="331"/>
                  <a:pt x="103" y="332"/>
                  <a:pt x="100" y="334"/>
                </a:cubicBezTo>
                <a:cubicBezTo>
                  <a:pt x="85" y="346"/>
                  <a:pt x="85" y="346"/>
                  <a:pt x="85" y="346"/>
                </a:cubicBezTo>
                <a:cubicBezTo>
                  <a:pt x="83" y="348"/>
                  <a:pt x="80" y="349"/>
                  <a:pt x="77" y="349"/>
                </a:cubicBezTo>
                <a:cubicBezTo>
                  <a:pt x="73" y="349"/>
                  <a:pt x="69" y="347"/>
                  <a:pt x="67" y="344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2" y="285"/>
                  <a:pt x="21" y="282"/>
                  <a:pt x="21" y="278"/>
                </a:cubicBezTo>
                <a:cubicBezTo>
                  <a:pt x="22" y="275"/>
                  <a:pt x="24" y="272"/>
                  <a:pt x="26" y="270"/>
                </a:cubicBezTo>
                <a:cubicBezTo>
                  <a:pt x="36" y="262"/>
                  <a:pt x="52" y="251"/>
                  <a:pt x="66" y="242"/>
                </a:cubicBezTo>
                <a:cubicBezTo>
                  <a:pt x="95" y="222"/>
                  <a:pt x="129" y="209"/>
                  <a:pt x="147" y="207"/>
                </a:cubicBezTo>
                <a:cubicBezTo>
                  <a:pt x="153" y="206"/>
                  <a:pt x="160" y="206"/>
                  <a:pt x="169" y="206"/>
                </a:cubicBezTo>
                <a:cubicBezTo>
                  <a:pt x="180" y="206"/>
                  <a:pt x="191" y="206"/>
                  <a:pt x="203" y="207"/>
                </a:cubicBezTo>
                <a:cubicBezTo>
                  <a:pt x="215" y="208"/>
                  <a:pt x="228" y="209"/>
                  <a:pt x="241" y="209"/>
                </a:cubicBezTo>
                <a:close/>
                <a:moveTo>
                  <a:pt x="319" y="87"/>
                </a:moveTo>
                <a:cubicBezTo>
                  <a:pt x="318" y="88"/>
                  <a:pt x="318" y="88"/>
                  <a:pt x="318" y="88"/>
                </a:cubicBezTo>
                <a:cubicBezTo>
                  <a:pt x="309" y="91"/>
                  <a:pt x="300" y="92"/>
                  <a:pt x="291" y="92"/>
                </a:cubicBezTo>
                <a:cubicBezTo>
                  <a:pt x="285" y="92"/>
                  <a:pt x="279" y="91"/>
                  <a:pt x="273" y="90"/>
                </a:cubicBezTo>
                <a:cubicBezTo>
                  <a:pt x="267" y="89"/>
                  <a:pt x="260" y="88"/>
                  <a:pt x="252" y="88"/>
                </a:cubicBezTo>
                <a:cubicBezTo>
                  <a:pt x="243" y="88"/>
                  <a:pt x="235" y="89"/>
                  <a:pt x="226" y="91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4" y="33"/>
                  <a:pt x="224" y="33"/>
                  <a:pt x="224" y="33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40" y="28"/>
                  <a:pt x="255" y="27"/>
                  <a:pt x="270" y="30"/>
                </a:cubicBezTo>
                <a:cubicBezTo>
                  <a:pt x="285" y="33"/>
                  <a:pt x="301" y="33"/>
                  <a:pt x="317" y="30"/>
                </a:cubicBezTo>
                <a:cubicBezTo>
                  <a:pt x="319" y="29"/>
                  <a:pt x="319" y="29"/>
                  <a:pt x="319" y="29"/>
                </a:cubicBezTo>
                <a:lnTo>
                  <a:pt x="319" y="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/>
          <p:nvPr/>
        </p:nvSpPr>
        <p:spPr>
          <a:xfrm>
            <a:off x="409575" y="402431"/>
            <a:ext cx="6528254" cy="664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21"/>
          <p:cNvSpPr txBox="1"/>
          <p:nvPr/>
        </p:nvSpPr>
        <p:spPr>
          <a:xfrm>
            <a:off x="515624" y="409475"/>
            <a:ext cx="6625405" cy="646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Como trabalhar em aula?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409576" y="5141775"/>
            <a:ext cx="8836024" cy="1420288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515625" y="5203859"/>
            <a:ext cx="8889633" cy="1354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Como abordar: </a:t>
            </a: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Peça às crianças que façam pesquisas na internet</a:t>
            </a:r>
            <a:b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ou em outros canais. Depois, incentive-as a recriarem as práticas</a:t>
            </a:r>
            <a:b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descobertas, adaptando-as ao ambiente da escola.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Aqui, exemplo de como levar a versão indígena do futebol para a aula.</a:t>
            </a:r>
            <a:endParaRPr/>
          </a:p>
        </p:txBody>
      </p:sp>
      <p:grpSp>
        <p:nvGrpSpPr>
          <p:cNvPr id="337" name="Google Shape;337;p21"/>
          <p:cNvGrpSpPr/>
          <p:nvPr/>
        </p:nvGrpSpPr>
        <p:grpSpPr>
          <a:xfrm>
            <a:off x="2816677" y="3362983"/>
            <a:ext cx="8648703" cy="1631175"/>
            <a:chOff x="2171698" y="3421042"/>
            <a:chExt cx="8648703" cy="1631175"/>
          </a:xfrm>
        </p:grpSpPr>
        <p:sp>
          <p:nvSpPr>
            <p:cNvPr id="338" name="Google Shape;338;p21"/>
            <p:cNvSpPr/>
            <p:nvPr/>
          </p:nvSpPr>
          <p:spPr>
            <a:xfrm>
              <a:off x="2171698" y="3430567"/>
              <a:ext cx="1495427" cy="360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1"/>
            <p:cNvSpPr txBox="1"/>
            <p:nvPr/>
          </p:nvSpPr>
          <p:spPr>
            <a:xfrm>
              <a:off x="2171699" y="3421042"/>
              <a:ext cx="8648702" cy="163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Habilidade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Recriar, individual e coletivamente, e experimentar, na escola e fora dela, brincadeiras e jogos populares do Brasil e do mundo, incluindo aqueles de matriz indígena e africana, e demais práticas corporais tematizadas</a:t>
              </a:r>
              <a:b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 escola, adequando-as aos espaços públicos disponíveis. (EF35EF04)</a:t>
              </a:r>
              <a:endParaRPr/>
            </a:p>
          </p:txBody>
        </p:sp>
      </p:grpSp>
      <p:grpSp>
        <p:nvGrpSpPr>
          <p:cNvPr id="340" name="Google Shape;340;p21"/>
          <p:cNvGrpSpPr/>
          <p:nvPr/>
        </p:nvGrpSpPr>
        <p:grpSpPr>
          <a:xfrm>
            <a:off x="2816677" y="2792953"/>
            <a:ext cx="2505077" cy="446236"/>
            <a:chOff x="2171698" y="2836043"/>
            <a:chExt cx="2505077" cy="446236"/>
          </a:xfrm>
        </p:grpSpPr>
        <p:sp>
          <p:nvSpPr>
            <p:cNvPr id="341" name="Google Shape;341;p21"/>
            <p:cNvSpPr/>
            <p:nvPr/>
          </p:nvSpPr>
          <p:spPr>
            <a:xfrm>
              <a:off x="2171698" y="2840017"/>
              <a:ext cx="2505077" cy="360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1"/>
            <p:cNvSpPr txBox="1"/>
            <p:nvPr/>
          </p:nvSpPr>
          <p:spPr>
            <a:xfrm>
              <a:off x="2171698" y="2836043"/>
              <a:ext cx="2505077" cy="446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b="1" i="0" lang="pt-BR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Repertório cultural</a:t>
              </a:r>
              <a:endParaRPr/>
            </a:p>
          </p:txBody>
        </p:sp>
      </p:grpSp>
      <p:sp>
        <p:nvSpPr>
          <p:cNvPr id="343" name="Google Shape;343;p21"/>
          <p:cNvSpPr txBox="1"/>
          <p:nvPr/>
        </p:nvSpPr>
        <p:spPr>
          <a:xfrm>
            <a:off x="500360" y="1141317"/>
            <a:ext cx="9853315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As Competências não devem ter uma aula ou disciplina específica no currículo.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Devem ser articuladas durante a aprendizagem de outras habilidades.</a:t>
            </a:r>
            <a:endParaRPr/>
          </a:p>
        </p:txBody>
      </p:sp>
      <p:grpSp>
        <p:nvGrpSpPr>
          <p:cNvPr id="344" name="Google Shape;344;p21"/>
          <p:cNvGrpSpPr/>
          <p:nvPr/>
        </p:nvGrpSpPr>
        <p:grpSpPr>
          <a:xfrm>
            <a:off x="2816677" y="2015423"/>
            <a:ext cx="2505077" cy="806136"/>
            <a:chOff x="2171698" y="1957367"/>
            <a:chExt cx="2505077" cy="806136"/>
          </a:xfrm>
        </p:grpSpPr>
        <p:sp>
          <p:nvSpPr>
            <p:cNvPr id="345" name="Google Shape;345;p21"/>
            <p:cNvSpPr/>
            <p:nvPr/>
          </p:nvSpPr>
          <p:spPr>
            <a:xfrm>
              <a:off x="2171698" y="1957367"/>
              <a:ext cx="1285877" cy="360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 txBox="1"/>
            <p:nvPr/>
          </p:nvSpPr>
          <p:spPr>
            <a:xfrm>
              <a:off x="2171698" y="1963324"/>
              <a:ext cx="2505077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Exemplo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 Educação Física</a:t>
              </a:r>
              <a:endParaRPr/>
            </a:p>
          </p:txBody>
        </p:sp>
      </p:grpSp>
      <p:grpSp>
        <p:nvGrpSpPr>
          <p:cNvPr id="347" name="Google Shape;347;p21"/>
          <p:cNvGrpSpPr/>
          <p:nvPr/>
        </p:nvGrpSpPr>
        <p:grpSpPr>
          <a:xfrm>
            <a:off x="409575" y="2232543"/>
            <a:ext cx="2239820" cy="2279930"/>
            <a:chOff x="-79375" y="2624138"/>
            <a:chExt cx="1684338" cy="1714501"/>
          </a:xfrm>
        </p:grpSpPr>
        <p:sp>
          <p:nvSpPr>
            <p:cNvPr id="348" name="Google Shape;348;p21"/>
            <p:cNvSpPr/>
            <p:nvPr/>
          </p:nvSpPr>
          <p:spPr>
            <a:xfrm>
              <a:off x="1187450" y="3609976"/>
              <a:ext cx="120650" cy="360363"/>
            </a:xfrm>
            <a:custGeom>
              <a:rect b="b" l="l" r="r" t="t"/>
              <a:pathLst>
                <a:path extrusionOk="0" h="246" w="82">
                  <a:moveTo>
                    <a:pt x="12" y="186"/>
                  </a:moveTo>
                  <a:cubicBezTo>
                    <a:pt x="5" y="186"/>
                    <a:pt x="0" y="192"/>
                    <a:pt x="0" y="197"/>
                  </a:cubicBezTo>
                  <a:cubicBezTo>
                    <a:pt x="0" y="203"/>
                    <a:pt x="6" y="209"/>
                    <a:pt x="12" y="209"/>
                  </a:cubicBezTo>
                  <a:cubicBezTo>
                    <a:pt x="30" y="209"/>
                    <a:pt x="30" y="209"/>
                    <a:pt x="30" y="209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42"/>
                    <a:pt x="36" y="246"/>
                    <a:pt x="41" y="246"/>
                  </a:cubicBezTo>
                  <a:cubicBezTo>
                    <a:pt x="47" y="246"/>
                    <a:pt x="53" y="241"/>
                    <a:pt x="53" y="235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78" y="209"/>
                    <a:pt x="82" y="203"/>
                    <a:pt x="82" y="197"/>
                  </a:cubicBezTo>
                  <a:cubicBezTo>
                    <a:pt x="82" y="192"/>
                    <a:pt x="77" y="186"/>
                    <a:pt x="71" y="186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71" y="135"/>
                    <a:pt x="71" y="135"/>
                    <a:pt x="71" y="135"/>
                  </a:cubicBezTo>
                  <a:cubicBezTo>
                    <a:pt x="78" y="135"/>
                    <a:pt x="82" y="129"/>
                    <a:pt x="82" y="123"/>
                  </a:cubicBezTo>
                  <a:cubicBezTo>
                    <a:pt x="82" y="118"/>
                    <a:pt x="77" y="112"/>
                    <a:pt x="71" y="112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8" y="61"/>
                    <a:pt x="82" y="55"/>
                    <a:pt x="82" y="49"/>
                  </a:cubicBezTo>
                  <a:cubicBezTo>
                    <a:pt x="82" y="44"/>
                    <a:pt x="77" y="38"/>
                    <a:pt x="71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5"/>
                    <a:pt x="47" y="0"/>
                    <a:pt x="41" y="0"/>
                  </a:cubicBezTo>
                  <a:cubicBezTo>
                    <a:pt x="36" y="0"/>
                    <a:pt x="30" y="6"/>
                    <a:pt x="30" y="12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5" y="38"/>
                    <a:pt x="0" y="44"/>
                    <a:pt x="0" y="49"/>
                  </a:cubicBezTo>
                  <a:cubicBezTo>
                    <a:pt x="0" y="55"/>
                    <a:pt x="6" y="61"/>
                    <a:pt x="12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5" y="112"/>
                    <a:pt x="0" y="118"/>
                    <a:pt x="0" y="123"/>
                  </a:cubicBezTo>
                  <a:cubicBezTo>
                    <a:pt x="0" y="129"/>
                    <a:pt x="6" y="135"/>
                    <a:pt x="12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86"/>
                    <a:pt x="30" y="186"/>
                    <a:pt x="30" y="186"/>
                  </a:cubicBezTo>
                  <a:lnTo>
                    <a:pt x="12" y="1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-68262" y="3568701"/>
              <a:ext cx="922338" cy="769938"/>
            </a:xfrm>
            <a:custGeom>
              <a:rect b="b" l="l" r="r" t="t"/>
              <a:pathLst>
                <a:path extrusionOk="0" h="524" w="626">
                  <a:moveTo>
                    <a:pt x="624" y="480"/>
                  </a:moveTo>
                  <a:cubicBezTo>
                    <a:pt x="622" y="475"/>
                    <a:pt x="622" y="475"/>
                    <a:pt x="622" y="475"/>
                  </a:cubicBezTo>
                  <a:cubicBezTo>
                    <a:pt x="542" y="255"/>
                    <a:pt x="542" y="255"/>
                    <a:pt x="542" y="255"/>
                  </a:cubicBezTo>
                  <a:cubicBezTo>
                    <a:pt x="544" y="253"/>
                    <a:pt x="545" y="252"/>
                    <a:pt x="545" y="249"/>
                  </a:cubicBezTo>
                  <a:cubicBezTo>
                    <a:pt x="545" y="198"/>
                    <a:pt x="545" y="198"/>
                    <a:pt x="545" y="198"/>
                  </a:cubicBezTo>
                  <a:cubicBezTo>
                    <a:pt x="545" y="191"/>
                    <a:pt x="539" y="187"/>
                    <a:pt x="533" y="187"/>
                  </a:cubicBezTo>
                  <a:cubicBezTo>
                    <a:pt x="532" y="187"/>
                    <a:pt x="532" y="187"/>
                    <a:pt x="532" y="187"/>
                  </a:cubicBezTo>
                  <a:cubicBezTo>
                    <a:pt x="532" y="151"/>
                    <a:pt x="532" y="151"/>
                    <a:pt x="532" y="151"/>
                  </a:cubicBezTo>
                  <a:cubicBezTo>
                    <a:pt x="532" y="119"/>
                    <a:pt x="506" y="93"/>
                    <a:pt x="474" y="93"/>
                  </a:cubicBezTo>
                  <a:cubicBezTo>
                    <a:pt x="469" y="93"/>
                    <a:pt x="465" y="94"/>
                    <a:pt x="460" y="95"/>
                  </a:cubicBezTo>
                  <a:cubicBezTo>
                    <a:pt x="412" y="39"/>
                    <a:pt x="341" y="1"/>
                    <a:pt x="261" y="1"/>
                  </a:cubicBezTo>
                  <a:cubicBezTo>
                    <a:pt x="117" y="0"/>
                    <a:pt x="0" y="117"/>
                    <a:pt x="0" y="261"/>
                  </a:cubicBezTo>
                  <a:cubicBezTo>
                    <a:pt x="0" y="404"/>
                    <a:pt x="117" y="522"/>
                    <a:pt x="261" y="522"/>
                  </a:cubicBezTo>
                  <a:cubicBezTo>
                    <a:pt x="291" y="522"/>
                    <a:pt x="319" y="516"/>
                    <a:pt x="345" y="507"/>
                  </a:cubicBezTo>
                  <a:cubicBezTo>
                    <a:pt x="362" y="521"/>
                    <a:pt x="362" y="521"/>
                    <a:pt x="362" y="521"/>
                  </a:cubicBezTo>
                  <a:cubicBezTo>
                    <a:pt x="367" y="524"/>
                    <a:pt x="373" y="524"/>
                    <a:pt x="377" y="521"/>
                  </a:cubicBezTo>
                  <a:cubicBezTo>
                    <a:pt x="405" y="499"/>
                    <a:pt x="405" y="499"/>
                    <a:pt x="405" y="499"/>
                  </a:cubicBezTo>
                  <a:cubicBezTo>
                    <a:pt x="432" y="521"/>
                    <a:pt x="432" y="521"/>
                    <a:pt x="432" y="521"/>
                  </a:cubicBezTo>
                  <a:cubicBezTo>
                    <a:pt x="436" y="524"/>
                    <a:pt x="442" y="524"/>
                    <a:pt x="447" y="521"/>
                  </a:cubicBezTo>
                  <a:cubicBezTo>
                    <a:pt x="474" y="499"/>
                    <a:pt x="474" y="499"/>
                    <a:pt x="474" y="499"/>
                  </a:cubicBezTo>
                  <a:cubicBezTo>
                    <a:pt x="501" y="521"/>
                    <a:pt x="501" y="521"/>
                    <a:pt x="501" y="521"/>
                  </a:cubicBezTo>
                  <a:cubicBezTo>
                    <a:pt x="506" y="524"/>
                    <a:pt x="512" y="524"/>
                    <a:pt x="516" y="521"/>
                  </a:cubicBezTo>
                  <a:cubicBezTo>
                    <a:pt x="544" y="499"/>
                    <a:pt x="544" y="499"/>
                    <a:pt x="544" y="499"/>
                  </a:cubicBezTo>
                  <a:cubicBezTo>
                    <a:pt x="571" y="521"/>
                    <a:pt x="571" y="521"/>
                    <a:pt x="571" y="521"/>
                  </a:cubicBezTo>
                  <a:cubicBezTo>
                    <a:pt x="573" y="522"/>
                    <a:pt x="575" y="523"/>
                    <a:pt x="578" y="523"/>
                  </a:cubicBezTo>
                  <a:cubicBezTo>
                    <a:pt x="580" y="523"/>
                    <a:pt x="582" y="522"/>
                    <a:pt x="585" y="521"/>
                  </a:cubicBezTo>
                  <a:cubicBezTo>
                    <a:pt x="620" y="493"/>
                    <a:pt x="620" y="493"/>
                    <a:pt x="620" y="493"/>
                  </a:cubicBezTo>
                  <a:cubicBezTo>
                    <a:pt x="620" y="493"/>
                    <a:pt x="620" y="493"/>
                    <a:pt x="620" y="493"/>
                  </a:cubicBezTo>
                  <a:cubicBezTo>
                    <a:pt x="621" y="492"/>
                    <a:pt x="622" y="490"/>
                    <a:pt x="623" y="487"/>
                  </a:cubicBezTo>
                  <a:cubicBezTo>
                    <a:pt x="623" y="486"/>
                    <a:pt x="623" y="486"/>
                    <a:pt x="623" y="486"/>
                  </a:cubicBezTo>
                  <a:cubicBezTo>
                    <a:pt x="624" y="484"/>
                    <a:pt x="626" y="482"/>
                    <a:pt x="624" y="480"/>
                  </a:cubicBezTo>
                  <a:close/>
                  <a:moveTo>
                    <a:pt x="439" y="150"/>
                  </a:moveTo>
                  <a:cubicBezTo>
                    <a:pt x="439" y="131"/>
                    <a:pt x="455" y="115"/>
                    <a:pt x="474" y="115"/>
                  </a:cubicBezTo>
                  <a:cubicBezTo>
                    <a:pt x="493" y="115"/>
                    <a:pt x="509" y="131"/>
                    <a:pt x="509" y="150"/>
                  </a:cubicBezTo>
                  <a:cubicBezTo>
                    <a:pt x="509" y="186"/>
                    <a:pt x="509" y="186"/>
                    <a:pt x="509" y="186"/>
                  </a:cubicBezTo>
                  <a:cubicBezTo>
                    <a:pt x="440" y="186"/>
                    <a:pt x="440" y="186"/>
                    <a:pt x="440" y="186"/>
                  </a:cubicBezTo>
                  <a:cubicBezTo>
                    <a:pt x="440" y="150"/>
                    <a:pt x="440" y="150"/>
                    <a:pt x="440" y="150"/>
                  </a:cubicBezTo>
                  <a:lnTo>
                    <a:pt x="439" y="150"/>
                  </a:lnTo>
                  <a:close/>
                  <a:moveTo>
                    <a:pt x="439" y="105"/>
                  </a:moveTo>
                  <a:cubicBezTo>
                    <a:pt x="425" y="115"/>
                    <a:pt x="416" y="132"/>
                    <a:pt x="416" y="150"/>
                  </a:cubicBezTo>
                  <a:cubicBezTo>
                    <a:pt x="416" y="186"/>
                    <a:pt x="416" y="186"/>
                    <a:pt x="416" y="186"/>
                  </a:cubicBezTo>
                  <a:cubicBezTo>
                    <a:pt x="415" y="186"/>
                    <a:pt x="415" y="186"/>
                    <a:pt x="415" y="186"/>
                  </a:cubicBezTo>
                  <a:cubicBezTo>
                    <a:pt x="408" y="186"/>
                    <a:pt x="403" y="191"/>
                    <a:pt x="403" y="197"/>
                  </a:cubicBezTo>
                  <a:cubicBezTo>
                    <a:pt x="403" y="248"/>
                    <a:pt x="403" y="248"/>
                    <a:pt x="403" y="248"/>
                  </a:cubicBezTo>
                  <a:cubicBezTo>
                    <a:pt x="403" y="248"/>
                    <a:pt x="403" y="248"/>
                    <a:pt x="403" y="248"/>
                  </a:cubicBezTo>
                  <a:cubicBezTo>
                    <a:pt x="391" y="248"/>
                    <a:pt x="391" y="248"/>
                    <a:pt x="391" y="248"/>
                  </a:cubicBezTo>
                  <a:cubicBezTo>
                    <a:pt x="336" y="154"/>
                    <a:pt x="336" y="154"/>
                    <a:pt x="336" y="15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408" y="73"/>
                    <a:pt x="425" y="88"/>
                    <a:pt x="439" y="105"/>
                  </a:cubicBezTo>
                  <a:close/>
                  <a:moveTo>
                    <a:pt x="370" y="262"/>
                  </a:moveTo>
                  <a:cubicBezTo>
                    <a:pt x="316" y="356"/>
                    <a:pt x="316" y="356"/>
                    <a:pt x="316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152" y="261"/>
                    <a:pt x="152" y="261"/>
                    <a:pt x="152" y="261"/>
                  </a:cubicBezTo>
                  <a:cubicBezTo>
                    <a:pt x="152" y="261"/>
                    <a:pt x="152" y="261"/>
                    <a:pt x="152" y="261"/>
                  </a:cubicBezTo>
                  <a:cubicBezTo>
                    <a:pt x="152" y="261"/>
                    <a:pt x="152" y="261"/>
                    <a:pt x="152" y="261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70" y="261"/>
                    <a:pt x="370" y="261"/>
                    <a:pt x="370" y="261"/>
                  </a:cubicBezTo>
                  <a:cubicBezTo>
                    <a:pt x="370" y="260"/>
                    <a:pt x="370" y="260"/>
                    <a:pt x="370" y="262"/>
                  </a:cubicBezTo>
                  <a:cubicBezTo>
                    <a:pt x="370" y="261"/>
                    <a:pt x="370" y="261"/>
                    <a:pt x="370" y="262"/>
                  </a:cubicBezTo>
                  <a:close/>
                  <a:moveTo>
                    <a:pt x="261" y="23"/>
                  </a:moveTo>
                  <a:cubicBezTo>
                    <a:pt x="300" y="23"/>
                    <a:pt x="337" y="33"/>
                    <a:pt x="369" y="49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153" y="49"/>
                    <a:pt x="153" y="49"/>
                    <a:pt x="153" y="49"/>
                  </a:cubicBezTo>
                  <a:cubicBezTo>
                    <a:pt x="185" y="33"/>
                    <a:pt x="222" y="23"/>
                    <a:pt x="261" y="23"/>
                  </a:cubicBezTo>
                  <a:close/>
                  <a:moveTo>
                    <a:pt x="132" y="61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31" y="249"/>
                    <a:pt x="131" y="249"/>
                    <a:pt x="131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7" y="170"/>
                    <a:pt x="69" y="101"/>
                    <a:pt x="132" y="61"/>
                  </a:cubicBezTo>
                  <a:close/>
                  <a:moveTo>
                    <a:pt x="24" y="272"/>
                  </a:moveTo>
                  <a:cubicBezTo>
                    <a:pt x="131" y="272"/>
                    <a:pt x="131" y="272"/>
                    <a:pt x="131" y="272"/>
                  </a:cubicBezTo>
                  <a:cubicBezTo>
                    <a:pt x="186" y="367"/>
                    <a:pt x="186" y="367"/>
                    <a:pt x="186" y="367"/>
                  </a:cubicBezTo>
                  <a:cubicBezTo>
                    <a:pt x="132" y="459"/>
                    <a:pt x="132" y="459"/>
                    <a:pt x="132" y="459"/>
                  </a:cubicBezTo>
                  <a:cubicBezTo>
                    <a:pt x="69" y="419"/>
                    <a:pt x="27" y="351"/>
                    <a:pt x="24" y="272"/>
                  </a:cubicBezTo>
                  <a:close/>
                  <a:moveTo>
                    <a:pt x="324" y="485"/>
                  </a:moveTo>
                  <a:cubicBezTo>
                    <a:pt x="324" y="486"/>
                    <a:pt x="324" y="486"/>
                    <a:pt x="324" y="486"/>
                  </a:cubicBezTo>
                  <a:cubicBezTo>
                    <a:pt x="324" y="487"/>
                    <a:pt x="324" y="487"/>
                    <a:pt x="325" y="489"/>
                  </a:cubicBezTo>
                  <a:cubicBezTo>
                    <a:pt x="304" y="494"/>
                    <a:pt x="283" y="498"/>
                    <a:pt x="261" y="498"/>
                  </a:cubicBezTo>
                  <a:cubicBezTo>
                    <a:pt x="222" y="498"/>
                    <a:pt x="186" y="489"/>
                    <a:pt x="153" y="472"/>
                  </a:cubicBezTo>
                  <a:cubicBezTo>
                    <a:pt x="206" y="379"/>
                    <a:pt x="206" y="379"/>
                    <a:pt x="206" y="379"/>
                  </a:cubicBezTo>
                  <a:cubicBezTo>
                    <a:pt x="316" y="379"/>
                    <a:pt x="316" y="379"/>
                    <a:pt x="316" y="379"/>
                  </a:cubicBezTo>
                  <a:cubicBezTo>
                    <a:pt x="343" y="427"/>
                    <a:pt x="343" y="427"/>
                    <a:pt x="343" y="427"/>
                  </a:cubicBezTo>
                  <a:cubicBezTo>
                    <a:pt x="324" y="480"/>
                    <a:pt x="324" y="480"/>
                    <a:pt x="324" y="480"/>
                  </a:cubicBezTo>
                  <a:cubicBezTo>
                    <a:pt x="324" y="480"/>
                    <a:pt x="324" y="480"/>
                    <a:pt x="324" y="480"/>
                  </a:cubicBezTo>
                  <a:cubicBezTo>
                    <a:pt x="324" y="480"/>
                    <a:pt x="324" y="480"/>
                    <a:pt x="324" y="480"/>
                  </a:cubicBezTo>
                  <a:cubicBezTo>
                    <a:pt x="324" y="480"/>
                    <a:pt x="324" y="480"/>
                    <a:pt x="324" y="480"/>
                  </a:cubicBezTo>
                  <a:cubicBezTo>
                    <a:pt x="324" y="480"/>
                    <a:pt x="324" y="480"/>
                    <a:pt x="324" y="480"/>
                  </a:cubicBezTo>
                  <a:cubicBezTo>
                    <a:pt x="324" y="482"/>
                    <a:pt x="324" y="484"/>
                    <a:pt x="324" y="485"/>
                  </a:cubicBezTo>
                  <a:close/>
                  <a:moveTo>
                    <a:pt x="336" y="367"/>
                  </a:moveTo>
                  <a:cubicBezTo>
                    <a:pt x="391" y="272"/>
                    <a:pt x="391" y="272"/>
                    <a:pt x="391" y="272"/>
                  </a:cubicBezTo>
                  <a:cubicBezTo>
                    <a:pt x="399" y="272"/>
                    <a:pt x="399" y="272"/>
                    <a:pt x="399" y="272"/>
                  </a:cubicBezTo>
                  <a:cubicBezTo>
                    <a:pt x="353" y="397"/>
                    <a:pt x="353" y="397"/>
                    <a:pt x="353" y="397"/>
                  </a:cubicBezTo>
                  <a:lnTo>
                    <a:pt x="336" y="367"/>
                  </a:lnTo>
                  <a:close/>
                  <a:moveTo>
                    <a:pt x="394" y="477"/>
                  </a:moveTo>
                  <a:cubicBezTo>
                    <a:pt x="370" y="497"/>
                    <a:pt x="370" y="497"/>
                    <a:pt x="370" y="497"/>
                  </a:cubicBezTo>
                  <a:cubicBezTo>
                    <a:pt x="350" y="480"/>
                    <a:pt x="350" y="480"/>
                    <a:pt x="350" y="480"/>
                  </a:cubicBezTo>
                  <a:cubicBezTo>
                    <a:pt x="431" y="260"/>
                    <a:pt x="431" y="260"/>
                    <a:pt x="431" y="260"/>
                  </a:cubicBezTo>
                  <a:cubicBezTo>
                    <a:pt x="435" y="260"/>
                    <a:pt x="435" y="260"/>
                    <a:pt x="435" y="260"/>
                  </a:cubicBezTo>
                  <a:lnTo>
                    <a:pt x="394" y="477"/>
                  </a:lnTo>
                  <a:close/>
                  <a:moveTo>
                    <a:pt x="463" y="477"/>
                  </a:moveTo>
                  <a:cubicBezTo>
                    <a:pt x="439" y="495"/>
                    <a:pt x="439" y="495"/>
                    <a:pt x="439" y="495"/>
                  </a:cubicBezTo>
                  <a:cubicBezTo>
                    <a:pt x="417" y="478"/>
                    <a:pt x="417" y="478"/>
                    <a:pt x="417" y="478"/>
                  </a:cubicBezTo>
                  <a:cubicBezTo>
                    <a:pt x="458" y="260"/>
                    <a:pt x="458" y="260"/>
                    <a:pt x="458" y="260"/>
                  </a:cubicBezTo>
                  <a:cubicBezTo>
                    <a:pt x="464" y="260"/>
                    <a:pt x="464" y="260"/>
                    <a:pt x="464" y="260"/>
                  </a:cubicBezTo>
                  <a:lnTo>
                    <a:pt x="463" y="477"/>
                  </a:lnTo>
                  <a:close/>
                  <a:moveTo>
                    <a:pt x="475" y="237"/>
                  </a:moveTo>
                  <a:cubicBezTo>
                    <a:pt x="427" y="237"/>
                    <a:pt x="427" y="237"/>
                    <a:pt x="427" y="237"/>
                  </a:cubicBezTo>
                  <a:cubicBezTo>
                    <a:pt x="427" y="228"/>
                    <a:pt x="427" y="228"/>
                    <a:pt x="427" y="228"/>
                  </a:cubicBezTo>
                  <a:cubicBezTo>
                    <a:pt x="427" y="216"/>
                    <a:pt x="427" y="216"/>
                    <a:pt x="427" y="216"/>
                  </a:cubicBezTo>
                  <a:cubicBezTo>
                    <a:pt x="427" y="208"/>
                    <a:pt x="427" y="208"/>
                    <a:pt x="427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522" y="216"/>
                    <a:pt x="522" y="216"/>
                    <a:pt x="522" y="216"/>
                  </a:cubicBezTo>
                  <a:cubicBezTo>
                    <a:pt x="522" y="228"/>
                    <a:pt x="522" y="228"/>
                    <a:pt x="522" y="228"/>
                  </a:cubicBezTo>
                  <a:cubicBezTo>
                    <a:pt x="522" y="237"/>
                    <a:pt x="522" y="237"/>
                    <a:pt x="522" y="237"/>
                  </a:cubicBezTo>
                  <a:cubicBezTo>
                    <a:pt x="475" y="237"/>
                    <a:pt x="475" y="237"/>
                    <a:pt x="475" y="237"/>
                  </a:cubicBezTo>
                  <a:close/>
                  <a:moveTo>
                    <a:pt x="508" y="497"/>
                  </a:moveTo>
                  <a:cubicBezTo>
                    <a:pt x="485" y="478"/>
                    <a:pt x="485" y="478"/>
                    <a:pt x="485" y="478"/>
                  </a:cubicBezTo>
                  <a:cubicBezTo>
                    <a:pt x="487" y="261"/>
                    <a:pt x="487" y="261"/>
                    <a:pt x="487" y="261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532" y="480"/>
                    <a:pt x="532" y="480"/>
                    <a:pt x="532" y="480"/>
                  </a:cubicBezTo>
                  <a:lnTo>
                    <a:pt x="508" y="497"/>
                  </a:lnTo>
                  <a:close/>
                  <a:moveTo>
                    <a:pt x="579" y="497"/>
                  </a:moveTo>
                  <a:cubicBezTo>
                    <a:pt x="555" y="477"/>
                    <a:pt x="555" y="477"/>
                    <a:pt x="555" y="477"/>
                  </a:cubicBezTo>
                  <a:cubicBezTo>
                    <a:pt x="516" y="260"/>
                    <a:pt x="516" y="260"/>
                    <a:pt x="516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601" y="480"/>
                    <a:pt x="601" y="480"/>
                    <a:pt x="601" y="480"/>
                  </a:cubicBezTo>
                  <a:lnTo>
                    <a:pt x="579" y="4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-79375" y="2624138"/>
              <a:ext cx="1684338" cy="1709738"/>
            </a:xfrm>
            <a:custGeom>
              <a:rect b="b" l="l" r="r" t="t"/>
              <a:pathLst>
                <a:path extrusionOk="0" h="1163" w="1143">
                  <a:moveTo>
                    <a:pt x="1122" y="1074"/>
                  </a:moveTo>
                  <a:cubicBezTo>
                    <a:pt x="1068" y="1019"/>
                    <a:pt x="1068" y="1019"/>
                    <a:pt x="1068" y="1019"/>
                  </a:cubicBezTo>
                  <a:cubicBezTo>
                    <a:pt x="1070" y="1014"/>
                    <a:pt x="1073" y="1011"/>
                    <a:pt x="1076" y="1006"/>
                  </a:cubicBezTo>
                  <a:cubicBezTo>
                    <a:pt x="1076" y="1006"/>
                    <a:pt x="1076" y="1006"/>
                    <a:pt x="1076" y="1006"/>
                  </a:cubicBezTo>
                  <a:cubicBezTo>
                    <a:pt x="1117" y="937"/>
                    <a:pt x="1138" y="863"/>
                    <a:pt x="1138" y="792"/>
                  </a:cubicBezTo>
                  <a:cubicBezTo>
                    <a:pt x="1138" y="722"/>
                    <a:pt x="1117" y="647"/>
                    <a:pt x="1076" y="579"/>
                  </a:cubicBezTo>
                  <a:cubicBezTo>
                    <a:pt x="1063" y="557"/>
                    <a:pt x="1048" y="537"/>
                    <a:pt x="1032" y="516"/>
                  </a:cubicBezTo>
                  <a:cubicBezTo>
                    <a:pt x="1010" y="488"/>
                    <a:pt x="985" y="463"/>
                    <a:pt x="961" y="443"/>
                  </a:cubicBezTo>
                  <a:cubicBezTo>
                    <a:pt x="926" y="416"/>
                    <a:pt x="877" y="416"/>
                    <a:pt x="843" y="443"/>
                  </a:cubicBezTo>
                  <a:cubicBezTo>
                    <a:pt x="819" y="463"/>
                    <a:pt x="795" y="488"/>
                    <a:pt x="773" y="516"/>
                  </a:cubicBezTo>
                  <a:cubicBezTo>
                    <a:pt x="773" y="516"/>
                    <a:pt x="773" y="516"/>
                    <a:pt x="773" y="516"/>
                  </a:cubicBezTo>
                  <a:cubicBezTo>
                    <a:pt x="758" y="536"/>
                    <a:pt x="744" y="557"/>
                    <a:pt x="732" y="579"/>
                  </a:cubicBezTo>
                  <a:cubicBezTo>
                    <a:pt x="732" y="579"/>
                    <a:pt x="732" y="579"/>
                    <a:pt x="732" y="579"/>
                  </a:cubicBezTo>
                  <a:cubicBezTo>
                    <a:pt x="714" y="611"/>
                    <a:pt x="701" y="644"/>
                    <a:pt x="691" y="677"/>
                  </a:cubicBezTo>
                  <a:cubicBezTo>
                    <a:pt x="517" y="505"/>
                    <a:pt x="517" y="505"/>
                    <a:pt x="517" y="505"/>
                  </a:cubicBezTo>
                  <a:cubicBezTo>
                    <a:pt x="554" y="459"/>
                    <a:pt x="574" y="404"/>
                    <a:pt x="574" y="344"/>
                  </a:cubicBezTo>
                  <a:cubicBezTo>
                    <a:pt x="574" y="276"/>
                    <a:pt x="548" y="212"/>
                    <a:pt x="500" y="164"/>
                  </a:cubicBezTo>
                  <a:cubicBezTo>
                    <a:pt x="435" y="99"/>
                    <a:pt x="435" y="99"/>
                    <a:pt x="435" y="99"/>
                  </a:cubicBezTo>
                  <a:cubicBezTo>
                    <a:pt x="336" y="0"/>
                    <a:pt x="174" y="0"/>
                    <a:pt x="75" y="99"/>
                  </a:cubicBezTo>
                  <a:cubicBezTo>
                    <a:pt x="26" y="147"/>
                    <a:pt x="0" y="212"/>
                    <a:pt x="0" y="279"/>
                  </a:cubicBezTo>
                  <a:cubicBezTo>
                    <a:pt x="0" y="348"/>
                    <a:pt x="26" y="412"/>
                    <a:pt x="74" y="459"/>
                  </a:cubicBezTo>
                  <a:cubicBezTo>
                    <a:pt x="139" y="524"/>
                    <a:pt x="139" y="524"/>
                    <a:pt x="139" y="524"/>
                  </a:cubicBezTo>
                  <a:cubicBezTo>
                    <a:pt x="189" y="575"/>
                    <a:pt x="254" y="598"/>
                    <a:pt x="319" y="598"/>
                  </a:cubicBezTo>
                  <a:cubicBezTo>
                    <a:pt x="376" y="598"/>
                    <a:pt x="433" y="579"/>
                    <a:pt x="480" y="541"/>
                  </a:cubicBezTo>
                  <a:cubicBezTo>
                    <a:pt x="678" y="740"/>
                    <a:pt x="678" y="740"/>
                    <a:pt x="678" y="740"/>
                  </a:cubicBezTo>
                  <a:cubicBezTo>
                    <a:pt x="676" y="757"/>
                    <a:pt x="675" y="775"/>
                    <a:pt x="675" y="792"/>
                  </a:cubicBezTo>
                  <a:cubicBezTo>
                    <a:pt x="675" y="830"/>
                    <a:pt x="680" y="869"/>
                    <a:pt x="692" y="906"/>
                  </a:cubicBezTo>
                  <a:cubicBezTo>
                    <a:pt x="645" y="928"/>
                    <a:pt x="613" y="975"/>
                    <a:pt x="613" y="1028"/>
                  </a:cubicBezTo>
                  <a:cubicBezTo>
                    <a:pt x="613" y="1102"/>
                    <a:pt x="673" y="1163"/>
                    <a:pt x="748" y="1163"/>
                  </a:cubicBezTo>
                  <a:cubicBezTo>
                    <a:pt x="779" y="1163"/>
                    <a:pt x="810" y="1151"/>
                    <a:pt x="833" y="1132"/>
                  </a:cubicBezTo>
                  <a:cubicBezTo>
                    <a:pt x="838" y="1135"/>
                    <a:pt x="841" y="1139"/>
                    <a:pt x="846" y="1142"/>
                  </a:cubicBezTo>
                  <a:cubicBezTo>
                    <a:pt x="863" y="1156"/>
                    <a:pt x="883" y="1163"/>
                    <a:pt x="904" y="1163"/>
                  </a:cubicBezTo>
                  <a:cubicBezTo>
                    <a:pt x="924" y="1163"/>
                    <a:pt x="945" y="1156"/>
                    <a:pt x="962" y="1142"/>
                  </a:cubicBezTo>
                  <a:cubicBezTo>
                    <a:pt x="977" y="1131"/>
                    <a:pt x="991" y="1117"/>
                    <a:pt x="1005" y="1101"/>
                  </a:cubicBezTo>
                  <a:cubicBezTo>
                    <a:pt x="1051" y="1147"/>
                    <a:pt x="1051" y="1147"/>
                    <a:pt x="1051" y="1147"/>
                  </a:cubicBezTo>
                  <a:cubicBezTo>
                    <a:pt x="1061" y="1157"/>
                    <a:pt x="1073" y="1161"/>
                    <a:pt x="1087" y="1161"/>
                  </a:cubicBezTo>
                  <a:cubicBezTo>
                    <a:pt x="1101" y="1161"/>
                    <a:pt x="1114" y="1156"/>
                    <a:pt x="1124" y="1147"/>
                  </a:cubicBezTo>
                  <a:cubicBezTo>
                    <a:pt x="1143" y="1127"/>
                    <a:pt x="1143" y="1094"/>
                    <a:pt x="1122" y="1074"/>
                  </a:cubicBezTo>
                  <a:close/>
                  <a:moveTo>
                    <a:pt x="155" y="508"/>
                  </a:moveTo>
                  <a:cubicBezTo>
                    <a:pt x="91" y="443"/>
                    <a:pt x="91" y="443"/>
                    <a:pt x="91" y="443"/>
                  </a:cubicBezTo>
                  <a:cubicBezTo>
                    <a:pt x="47" y="400"/>
                    <a:pt x="23" y="342"/>
                    <a:pt x="23" y="279"/>
                  </a:cubicBezTo>
                  <a:cubicBezTo>
                    <a:pt x="23" y="218"/>
                    <a:pt x="47" y="160"/>
                    <a:pt x="91" y="116"/>
                  </a:cubicBezTo>
                  <a:cubicBezTo>
                    <a:pt x="137" y="71"/>
                    <a:pt x="196" y="49"/>
                    <a:pt x="255" y="49"/>
                  </a:cubicBezTo>
                  <a:cubicBezTo>
                    <a:pt x="313" y="48"/>
                    <a:pt x="373" y="71"/>
                    <a:pt x="418" y="116"/>
                  </a:cubicBezTo>
                  <a:cubicBezTo>
                    <a:pt x="483" y="181"/>
                    <a:pt x="483" y="181"/>
                    <a:pt x="483" y="181"/>
                  </a:cubicBezTo>
                  <a:cubicBezTo>
                    <a:pt x="526" y="225"/>
                    <a:pt x="550" y="283"/>
                    <a:pt x="550" y="345"/>
                  </a:cubicBezTo>
                  <a:cubicBezTo>
                    <a:pt x="550" y="398"/>
                    <a:pt x="533" y="448"/>
                    <a:pt x="500" y="489"/>
                  </a:cubicBezTo>
                  <a:cubicBezTo>
                    <a:pt x="495" y="483"/>
                    <a:pt x="495" y="483"/>
                    <a:pt x="495" y="483"/>
                  </a:cubicBezTo>
                  <a:cubicBezTo>
                    <a:pt x="564" y="396"/>
                    <a:pt x="558" y="268"/>
                    <a:pt x="476" y="186"/>
                  </a:cubicBezTo>
                  <a:cubicBezTo>
                    <a:pt x="411" y="121"/>
                    <a:pt x="411" y="121"/>
                    <a:pt x="411" y="121"/>
                  </a:cubicBezTo>
                  <a:cubicBezTo>
                    <a:pt x="325" y="34"/>
                    <a:pt x="183" y="33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7" y="209"/>
                    <a:pt x="7" y="351"/>
                    <a:pt x="95" y="438"/>
                  </a:cubicBezTo>
                  <a:cubicBezTo>
                    <a:pt x="160" y="503"/>
                    <a:pt x="160" y="503"/>
                    <a:pt x="160" y="503"/>
                  </a:cubicBezTo>
                  <a:cubicBezTo>
                    <a:pt x="194" y="537"/>
                    <a:pt x="235" y="557"/>
                    <a:pt x="279" y="564"/>
                  </a:cubicBezTo>
                  <a:cubicBezTo>
                    <a:pt x="280" y="564"/>
                    <a:pt x="280" y="564"/>
                    <a:pt x="281" y="564"/>
                  </a:cubicBezTo>
                  <a:cubicBezTo>
                    <a:pt x="281" y="564"/>
                    <a:pt x="281" y="564"/>
                    <a:pt x="281" y="564"/>
                  </a:cubicBezTo>
                  <a:cubicBezTo>
                    <a:pt x="294" y="567"/>
                    <a:pt x="307" y="568"/>
                    <a:pt x="319" y="568"/>
                  </a:cubicBezTo>
                  <a:cubicBezTo>
                    <a:pt x="368" y="568"/>
                    <a:pt x="417" y="552"/>
                    <a:pt x="457" y="520"/>
                  </a:cubicBezTo>
                  <a:cubicBezTo>
                    <a:pt x="463" y="526"/>
                    <a:pt x="463" y="526"/>
                    <a:pt x="463" y="526"/>
                  </a:cubicBezTo>
                  <a:cubicBezTo>
                    <a:pt x="371" y="597"/>
                    <a:pt x="239" y="592"/>
                    <a:pt x="155" y="508"/>
                  </a:cubicBezTo>
                  <a:close/>
                  <a:moveTo>
                    <a:pt x="320" y="498"/>
                  </a:moveTo>
                  <a:cubicBezTo>
                    <a:pt x="294" y="472"/>
                    <a:pt x="294" y="472"/>
                    <a:pt x="294" y="472"/>
                  </a:cubicBezTo>
                  <a:cubicBezTo>
                    <a:pt x="320" y="446"/>
                    <a:pt x="320" y="446"/>
                    <a:pt x="320" y="446"/>
                  </a:cubicBezTo>
                  <a:cubicBezTo>
                    <a:pt x="346" y="472"/>
                    <a:pt x="346" y="472"/>
                    <a:pt x="346" y="472"/>
                  </a:cubicBezTo>
                  <a:lnTo>
                    <a:pt x="320" y="498"/>
                  </a:lnTo>
                  <a:close/>
                  <a:moveTo>
                    <a:pt x="334" y="545"/>
                  </a:moveTo>
                  <a:cubicBezTo>
                    <a:pt x="325" y="546"/>
                    <a:pt x="316" y="546"/>
                    <a:pt x="308" y="545"/>
                  </a:cubicBezTo>
                  <a:cubicBezTo>
                    <a:pt x="321" y="531"/>
                    <a:pt x="321" y="531"/>
                    <a:pt x="321" y="531"/>
                  </a:cubicBezTo>
                  <a:lnTo>
                    <a:pt x="334" y="545"/>
                  </a:lnTo>
                  <a:close/>
                  <a:moveTo>
                    <a:pt x="261" y="300"/>
                  </a:moveTo>
                  <a:cubicBezTo>
                    <a:pt x="235" y="326"/>
                    <a:pt x="235" y="326"/>
                    <a:pt x="235" y="326"/>
                  </a:cubicBezTo>
                  <a:cubicBezTo>
                    <a:pt x="209" y="300"/>
                    <a:pt x="209" y="300"/>
                    <a:pt x="209" y="300"/>
                  </a:cubicBezTo>
                  <a:cubicBezTo>
                    <a:pt x="235" y="274"/>
                    <a:pt x="235" y="274"/>
                    <a:pt x="235" y="274"/>
                  </a:cubicBezTo>
                  <a:lnTo>
                    <a:pt x="261" y="300"/>
                  </a:lnTo>
                  <a:close/>
                  <a:moveTo>
                    <a:pt x="251" y="258"/>
                  </a:moveTo>
                  <a:cubicBezTo>
                    <a:pt x="278" y="230"/>
                    <a:pt x="278" y="230"/>
                    <a:pt x="278" y="230"/>
                  </a:cubicBezTo>
                  <a:cubicBezTo>
                    <a:pt x="304" y="257"/>
                    <a:pt x="304" y="257"/>
                    <a:pt x="304" y="257"/>
                  </a:cubicBezTo>
                  <a:cubicBezTo>
                    <a:pt x="277" y="284"/>
                    <a:pt x="277" y="284"/>
                    <a:pt x="277" y="284"/>
                  </a:cubicBezTo>
                  <a:lnTo>
                    <a:pt x="251" y="258"/>
                  </a:lnTo>
                  <a:close/>
                  <a:moveTo>
                    <a:pt x="277" y="317"/>
                  </a:moveTo>
                  <a:cubicBezTo>
                    <a:pt x="303" y="343"/>
                    <a:pt x="303" y="343"/>
                    <a:pt x="303" y="343"/>
                  </a:cubicBezTo>
                  <a:cubicBezTo>
                    <a:pt x="277" y="369"/>
                    <a:pt x="277" y="369"/>
                    <a:pt x="277" y="369"/>
                  </a:cubicBezTo>
                  <a:cubicBezTo>
                    <a:pt x="251" y="343"/>
                    <a:pt x="251" y="343"/>
                    <a:pt x="251" y="343"/>
                  </a:cubicBezTo>
                  <a:lnTo>
                    <a:pt x="277" y="317"/>
                  </a:lnTo>
                  <a:close/>
                  <a:moveTo>
                    <a:pt x="294" y="300"/>
                  </a:moveTo>
                  <a:cubicBezTo>
                    <a:pt x="321" y="273"/>
                    <a:pt x="321" y="273"/>
                    <a:pt x="321" y="273"/>
                  </a:cubicBezTo>
                  <a:cubicBezTo>
                    <a:pt x="348" y="299"/>
                    <a:pt x="348" y="299"/>
                    <a:pt x="348" y="299"/>
                  </a:cubicBezTo>
                  <a:cubicBezTo>
                    <a:pt x="320" y="326"/>
                    <a:pt x="320" y="326"/>
                    <a:pt x="320" y="326"/>
                  </a:cubicBezTo>
                  <a:lnTo>
                    <a:pt x="294" y="300"/>
                  </a:lnTo>
                  <a:close/>
                  <a:moveTo>
                    <a:pt x="364" y="316"/>
                  </a:moveTo>
                  <a:cubicBezTo>
                    <a:pt x="390" y="342"/>
                    <a:pt x="390" y="342"/>
                    <a:pt x="390" y="342"/>
                  </a:cubicBezTo>
                  <a:cubicBezTo>
                    <a:pt x="362" y="369"/>
                    <a:pt x="362" y="369"/>
                    <a:pt x="362" y="369"/>
                  </a:cubicBezTo>
                  <a:cubicBezTo>
                    <a:pt x="336" y="343"/>
                    <a:pt x="336" y="343"/>
                    <a:pt x="336" y="343"/>
                  </a:cubicBezTo>
                  <a:lnTo>
                    <a:pt x="364" y="316"/>
                  </a:lnTo>
                  <a:close/>
                  <a:moveTo>
                    <a:pt x="379" y="300"/>
                  </a:moveTo>
                  <a:cubicBezTo>
                    <a:pt x="406" y="274"/>
                    <a:pt x="406" y="274"/>
                    <a:pt x="406" y="274"/>
                  </a:cubicBezTo>
                  <a:cubicBezTo>
                    <a:pt x="432" y="300"/>
                    <a:pt x="432" y="300"/>
                    <a:pt x="432" y="300"/>
                  </a:cubicBezTo>
                  <a:cubicBezTo>
                    <a:pt x="406" y="326"/>
                    <a:pt x="406" y="326"/>
                    <a:pt x="406" y="326"/>
                  </a:cubicBezTo>
                  <a:lnTo>
                    <a:pt x="379" y="300"/>
                  </a:lnTo>
                  <a:close/>
                  <a:moveTo>
                    <a:pt x="364" y="284"/>
                  </a:moveTo>
                  <a:cubicBezTo>
                    <a:pt x="337" y="258"/>
                    <a:pt x="337" y="258"/>
                    <a:pt x="337" y="258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90" y="258"/>
                    <a:pt x="390" y="258"/>
                    <a:pt x="390" y="258"/>
                  </a:cubicBezTo>
                  <a:lnTo>
                    <a:pt x="364" y="284"/>
                  </a:lnTo>
                  <a:close/>
                  <a:moveTo>
                    <a:pt x="320" y="241"/>
                  </a:moveTo>
                  <a:cubicBezTo>
                    <a:pt x="294" y="214"/>
                    <a:pt x="294" y="214"/>
                    <a:pt x="294" y="214"/>
                  </a:cubicBezTo>
                  <a:cubicBezTo>
                    <a:pt x="320" y="188"/>
                    <a:pt x="320" y="188"/>
                    <a:pt x="320" y="188"/>
                  </a:cubicBezTo>
                  <a:cubicBezTo>
                    <a:pt x="346" y="214"/>
                    <a:pt x="346" y="214"/>
                    <a:pt x="346" y="214"/>
                  </a:cubicBezTo>
                  <a:lnTo>
                    <a:pt x="320" y="241"/>
                  </a:lnTo>
                  <a:close/>
                  <a:moveTo>
                    <a:pt x="278" y="197"/>
                  </a:moveTo>
                  <a:cubicBezTo>
                    <a:pt x="252" y="171"/>
                    <a:pt x="252" y="171"/>
                    <a:pt x="252" y="171"/>
                  </a:cubicBezTo>
                  <a:cubicBezTo>
                    <a:pt x="278" y="145"/>
                    <a:pt x="278" y="145"/>
                    <a:pt x="278" y="145"/>
                  </a:cubicBezTo>
                  <a:cubicBezTo>
                    <a:pt x="304" y="171"/>
                    <a:pt x="304" y="171"/>
                    <a:pt x="304" y="171"/>
                  </a:cubicBezTo>
                  <a:lnTo>
                    <a:pt x="278" y="197"/>
                  </a:lnTo>
                  <a:close/>
                  <a:moveTo>
                    <a:pt x="261" y="213"/>
                  </a:moveTo>
                  <a:cubicBezTo>
                    <a:pt x="234" y="241"/>
                    <a:pt x="234" y="241"/>
                    <a:pt x="234" y="241"/>
                  </a:cubicBezTo>
                  <a:cubicBezTo>
                    <a:pt x="207" y="214"/>
                    <a:pt x="207" y="214"/>
                    <a:pt x="207" y="214"/>
                  </a:cubicBezTo>
                  <a:cubicBezTo>
                    <a:pt x="235" y="187"/>
                    <a:pt x="235" y="187"/>
                    <a:pt x="235" y="187"/>
                  </a:cubicBezTo>
                  <a:lnTo>
                    <a:pt x="261" y="213"/>
                  </a:lnTo>
                  <a:close/>
                  <a:moveTo>
                    <a:pt x="218" y="258"/>
                  </a:moveTo>
                  <a:cubicBezTo>
                    <a:pt x="191" y="284"/>
                    <a:pt x="191" y="284"/>
                    <a:pt x="191" y="284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91" y="232"/>
                    <a:pt x="191" y="232"/>
                    <a:pt x="191" y="232"/>
                  </a:cubicBezTo>
                  <a:lnTo>
                    <a:pt x="218" y="258"/>
                  </a:lnTo>
                  <a:close/>
                  <a:moveTo>
                    <a:pt x="148" y="241"/>
                  </a:moveTo>
                  <a:cubicBezTo>
                    <a:pt x="122" y="214"/>
                    <a:pt x="122" y="214"/>
                    <a:pt x="122" y="214"/>
                  </a:cubicBezTo>
                  <a:cubicBezTo>
                    <a:pt x="148" y="188"/>
                    <a:pt x="148" y="188"/>
                    <a:pt x="148" y="188"/>
                  </a:cubicBezTo>
                  <a:cubicBezTo>
                    <a:pt x="174" y="214"/>
                    <a:pt x="174" y="214"/>
                    <a:pt x="174" y="214"/>
                  </a:cubicBezTo>
                  <a:lnTo>
                    <a:pt x="148" y="241"/>
                  </a:lnTo>
                  <a:close/>
                  <a:moveTo>
                    <a:pt x="132" y="258"/>
                  </a:moveTo>
                  <a:cubicBezTo>
                    <a:pt x="106" y="284"/>
                    <a:pt x="106" y="284"/>
                    <a:pt x="106" y="284"/>
                  </a:cubicBezTo>
                  <a:cubicBezTo>
                    <a:pt x="80" y="258"/>
                    <a:pt x="80" y="258"/>
                    <a:pt x="80" y="258"/>
                  </a:cubicBezTo>
                  <a:cubicBezTo>
                    <a:pt x="105" y="230"/>
                    <a:pt x="105" y="230"/>
                    <a:pt x="105" y="230"/>
                  </a:cubicBezTo>
                  <a:lnTo>
                    <a:pt x="132" y="258"/>
                  </a:lnTo>
                  <a:close/>
                  <a:moveTo>
                    <a:pt x="148" y="274"/>
                  </a:moveTo>
                  <a:cubicBezTo>
                    <a:pt x="174" y="300"/>
                    <a:pt x="174" y="300"/>
                    <a:pt x="174" y="300"/>
                  </a:cubicBezTo>
                  <a:cubicBezTo>
                    <a:pt x="148" y="327"/>
                    <a:pt x="148" y="327"/>
                    <a:pt x="148" y="327"/>
                  </a:cubicBezTo>
                  <a:cubicBezTo>
                    <a:pt x="122" y="301"/>
                    <a:pt x="122" y="301"/>
                    <a:pt x="122" y="301"/>
                  </a:cubicBezTo>
                  <a:lnTo>
                    <a:pt x="148" y="274"/>
                  </a:lnTo>
                  <a:close/>
                  <a:moveTo>
                    <a:pt x="191" y="317"/>
                  </a:moveTo>
                  <a:cubicBezTo>
                    <a:pt x="218" y="343"/>
                    <a:pt x="218" y="343"/>
                    <a:pt x="218" y="343"/>
                  </a:cubicBezTo>
                  <a:cubicBezTo>
                    <a:pt x="191" y="369"/>
                    <a:pt x="191" y="369"/>
                    <a:pt x="191" y="369"/>
                  </a:cubicBezTo>
                  <a:cubicBezTo>
                    <a:pt x="165" y="343"/>
                    <a:pt x="165" y="343"/>
                    <a:pt x="165" y="343"/>
                  </a:cubicBezTo>
                  <a:lnTo>
                    <a:pt x="191" y="317"/>
                  </a:lnTo>
                  <a:close/>
                  <a:moveTo>
                    <a:pt x="235" y="359"/>
                  </a:moveTo>
                  <a:cubicBezTo>
                    <a:pt x="261" y="385"/>
                    <a:pt x="261" y="385"/>
                    <a:pt x="261" y="385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09" y="387"/>
                    <a:pt x="209" y="387"/>
                    <a:pt x="209" y="387"/>
                  </a:cubicBezTo>
                  <a:lnTo>
                    <a:pt x="235" y="359"/>
                  </a:lnTo>
                  <a:close/>
                  <a:moveTo>
                    <a:pt x="277" y="402"/>
                  </a:moveTo>
                  <a:cubicBezTo>
                    <a:pt x="303" y="429"/>
                    <a:pt x="303" y="429"/>
                    <a:pt x="303" y="429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51" y="429"/>
                    <a:pt x="251" y="429"/>
                    <a:pt x="251" y="429"/>
                  </a:cubicBezTo>
                  <a:lnTo>
                    <a:pt x="277" y="402"/>
                  </a:lnTo>
                  <a:close/>
                  <a:moveTo>
                    <a:pt x="294" y="387"/>
                  </a:moveTo>
                  <a:cubicBezTo>
                    <a:pt x="320" y="360"/>
                    <a:pt x="320" y="360"/>
                    <a:pt x="320" y="360"/>
                  </a:cubicBezTo>
                  <a:cubicBezTo>
                    <a:pt x="346" y="387"/>
                    <a:pt x="346" y="387"/>
                    <a:pt x="346" y="387"/>
                  </a:cubicBezTo>
                  <a:cubicBezTo>
                    <a:pt x="320" y="413"/>
                    <a:pt x="320" y="413"/>
                    <a:pt x="320" y="413"/>
                  </a:cubicBezTo>
                  <a:lnTo>
                    <a:pt x="294" y="387"/>
                  </a:lnTo>
                  <a:close/>
                  <a:moveTo>
                    <a:pt x="364" y="402"/>
                  </a:moveTo>
                  <a:cubicBezTo>
                    <a:pt x="390" y="429"/>
                    <a:pt x="390" y="429"/>
                    <a:pt x="390" y="429"/>
                  </a:cubicBezTo>
                  <a:cubicBezTo>
                    <a:pt x="364" y="455"/>
                    <a:pt x="364" y="455"/>
                    <a:pt x="364" y="455"/>
                  </a:cubicBezTo>
                  <a:cubicBezTo>
                    <a:pt x="337" y="429"/>
                    <a:pt x="337" y="429"/>
                    <a:pt x="337" y="429"/>
                  </a:cubicBezTo>
                  <a:lnTo>
                    <a:pt x="364" y="402"/>
                  </a:lnTo>
                  <a:close/>
                  <a:moveTo>
                    <a:pt x="379" y="387"/>
                  </a:moveTo>
                  <a:cubicBezTo>
                    <a:pt x="407" y="359"/>
                    <a:pt x="407" y="359"/>
                    <a:pt x="407" y="359"/>
                  </a:cubicBezTo>
                  <a:cubicBezTo>
                    <a:pt x="433" y="385"/>
                    <a:pt x="433" y="385"/>
                    <a:pt x="433" y="385"/>
                  </a:cubicBezTo>
                  <a:cubicBezTo>
                    <a:pt x="406" y="413"/>
                    <a:pt x="406" y="413"/>
                    <a:pt x="406" y="413"/>
                  </a:cubicBezTo>
                  <a:lnTo>
                    <a:pt x="379" y="387"/>
                  </a:lnTo>
                  <a:close/>
                  <a:moveTo>
                    <a:pt x="423" y="343"/>
                  </a:moveTo>
                  <a:cubicBezTo>
                    <a:pt x="449" y="317"/>
                    <a:pt x="449" y="317"/>
                    <a:pt x="449" y="317"/>
                  </a:cubicBezTo>
                  <a:cubicBezTo>
                    <a:pt x="475" y="343"/>
                    <a:pt x="475" y="343"/>
                    <a:pt x="475" y="343"/>
                  </a:cubicBezTo>
                  <a:cubicBezTo>
                    <a:pt x="449" y="369"/>
                    <a:pt x="449" y="369"/>
                    <a:pt x="449" y="369"/>
                  </a:cubicBezTo>
                  <a:lnTo>
                    <a:pt x="423" y="343"/>
                  </a:lnTo>
                  <a:close/>
                  <a:moveTo>
                    <a:pt x="492" y="359"/>
                  </a:moveTo>
                  <a:cubicBezTo>
                    <a:pt x="516" y="383"/>
                    <a:pt x="516" y="383"/>
                    <a:pt x="516" y="383"/>
                  </a:cubicBezTo>
                  <a:cubicBezTo>
                    <a:pt x="514" y="397"/>
                    <a:pt x="509" y="410"/>
                    <a:pt x="504" y="423"/>
                  </a:cubicBezTo>
                  <a:cubicBezTo>
                    <a:pt x="466" y="385"/>
                    <a:pt x="466" y="385"/>
                    <a:pt x="466" y="385"/>
                  </a:cubicBezTo>
                  <a:lnTo>
                    <a:pt x="492" y="359"/>
                  </a:lnTo>
                  <a:close/>
                  <a:moveTo>
                    <a:pt x="508" y="343"/>
                  </a:moveTo>
                  <a:cubicBezTo>
                    <a:pt x="520" y="332"/>
                    <a:pt x="520" y="332"/>
                    <a:pt x="520" y="332"/>
                  </a:cubicBezTo>
                  <a:cubicBezTo>
                    <a:pt x="520" y="339"/>
                    <a:pt x="520" y="347"/>
                    <a:pt x="520" y="353"/>
                  </a:cubicBezTo>
                  <a:lnTo>
                    <a:pt x="508" y="343"/>
                  </a:lnTo>
                  <a:close/>
                  <a:moveTo>
                    <a:pt x="492" y="327"/>
                  </a:moveTo>
                  <a:cubicBezTo>
                    <a:pt x="466" y="301"/>
                    <a:pt x="466" y="301"/>
                    <a:pt x="466" y="301"/>
                  </a:cubicBezTo>
                  <a:cubicBezTo>
                    <a:pt x="504" y="263"/>
                    <a:pt x="504" y="263"/>
                    <a:pt x="504" y="263"/>
                  </a:cubicBezTo>
                  <a:cubicBezTo>
                    <a:pt x="509" y="276"/>
                    <a:pt x="514" y="290"/>
                    <a:pt x="516" y="303"/>
                  </a:cubicBezTo>
                  <a:lnTo>
                    <a:pt x="492" y="327"/>
                  </a:lnTo>
                  <a:close/>
                  <a:moveTo>
                    <a:pt x="449" y="284"/>
                  </a:moveTo>
                  <a:cubicBezTo>
                    <a:pt x="423" y="258"/>
                    <a:pt x="423" y="258"/>
                    <a:pt x="423" y="258"/>
                  </a:cubicBezTo>
                  <a:cubicBezTo>
                    <a:pt x="469" y="211"/>
                    <a:pt x="469" y="211"/>
                    <a:pt x="469" y="211"/>
                  </a:cubicBezTo>
                  <a:cubicBezTo>
                    <a:pt x="479" y="220"/>
                    <a:pt x="485" y="230"/>
                    <a:pt x="492" y="242"/>
                  </a:cubicBezTo>
                  <a:lnTo>
                    <a:pt x="449" y="284"/>
                  </a:lnTo>
                  <a:close/>
                  <a:moveTo>
                    <a:pt x="406" y="241"/>
                  </a:moveTo>
                  <a:cubicBezTo>
                    <a:pt x="379" y="214"/>
                    <a:pt x="379" y="214"/>
                    <a:pt x="379" y="214"/>
                  </a:cubicBezTo>
                  <a:cubicBezTo>
                    <a:pt x="426" y="168"/>
                    <a:pt x="426" y="168"/>
                    <a:pt x="426" y="168"/>
                  </a:cubicBezTo>
                  <a:cubicBezTo>
                    <a:pt x="452" y="194"/>
                    <a:pt x="452" y="194"/>
                    <a:pt x="452" y="194"/>
                  </a:cubicBezTo>
                  <a:lnTo>
                    <a:pt x="406" y="241"/>
                  </a:lnTo>
                  <a:close/>
                  <a:moveTo>
                    <a:pt x="364" y="197"/>
                  </a:moveTo>
                  <a:cubicBezTo>
                    <a:pt x="337" y="171"/>
                    <a:pt x="337" y="171"/>
                    <a:pt x="337" y="171"/>
                  </a:cubicBezTo>
                  <a:cubicBezTo>
                    <a:pt x="384" y="124"/>
                    <a:pt x="384" y="124"/>
                    <a:pt x="384" y="124"/>
                  </a:cubicBezTo>
                  <a:cubicBezTo>
                    <a:pt x="389" y="128"/>
                    <a:pt x="393" y="132"/>
                    <a:pt x="398" y="137"/>
                  </a:cubicBezTo>
                  <a:cubicBezTo>
                    <a:pt x="410" y="151"/>
                    <a:pt x="410" y="151"/>
                    <a:pt x="410" y="151"/>
                  </a:cubicBezTo>
                  <a:lnTo>
                    <a:pt x="364" y="197"/>
                  </a:lnTo>
                  <a:close/>
                  <a:moveTo>
                    <a:pt x="320" y="155"/>
                  </a:moveTo>
                  <a:cubicBezTo>
                    <a:pt x="294" y="128"/>
                    <a:pt x="294" y="128"/>
                    <a:pt x="294" y="128"/>
                  </a:cubicBezTo>
                  <a:cubicBezTo>
                    <a:pt x="329" y="93"/>
                    <a:pt x="329" y="93"/>
                    <a:pt x="329" y="93"/>
                  </a:cubicBezTo>
                  <a:cubicBezTo>
                    <a:pt x="342" y="97"/>
                    <a:pt x="353" y="104"/>
                    <a:pt x="365" y="111"/>
                  </a:cubicBezTo>
                  <a:lnTo>
                    <a:pt x="320" y="155"/>
                  </a:lnTo>
                  <a:close/>
                  <a:moveTo>
                    <a:pt x="277" y="112"/>
                  </a:moveTo>
                  <a:cubicBezTo>
                    <a:pt x="251" y="86"/>
                    <a:pt x="251" y="86"/>
                    <a:pt x="251" y="86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73" y="79"/>
                    <a:pt x="289" y="81"/>
                    <a:pt x="304" y="85"/>
                  </a:cubicBezTo>
                  <a:lnTo>
                    <a:pt x="277" y="112"/>
                  </a:lnTo>
                  <a:close/>
                  <a:moveTo>
                    <a:pt x="261" y="128"/>
                  </a:moveTo>
                  <a:cubicBezTo>
                    <a:pt x="235" y="154"/>
                    <a:pt x="235" y="154"/>
                    <a:pt x="235" y="154"/>
                  </a:cubicBezTo>
                  <a:cubicBezTo>
                    <a:pt x="209" y="128"/>
                    <a:pt x="209" y="128"/>
                    <a:pt x="209" y="128"/>
                  </a:cubicBezTo>
                  <a:cubicBezTo>
                    <a:pt x="235" y="102"/>
                    <a:pt x="235" y="102"/>
                    <a:pt x="235" y="102"/>
                  </a:cubicBezTo>
                  <a:lnTo>
                    <a:pt x="261" y="128"/>
                  </a:lnTo>
                  <a:close/>
                  <a:moveTo>
                    <a:pt x="193" y="111"/>
                  </a:moveTo>
                  <a:cubicBezTo>
                    <a:pt x="177" y="95"/>
                    <a:pt x="177" y="95"/>
                    <a:pt x="177" y="95"/>
                  </a:cubicBezTo>
                  <a:cubicBezTo>
                    <a:pt x="189" y="89"/>
                    <a:pt x="203" y="86"/>
                    <a:pt x="215" y="82"/>
                  </a:cubicBezTo>
                  <a:cubicBezTo>
                    <a:pt x="218" y="85"/>
                    <a:pt x="218" y="85"/>
                    <a:pt x="218" y="85"/>
                  </a:cubicBezTo>
                  <a:lnTo>
                    <a:pt x="193" y="111"/>
                  </a:lnTo>
                  <a:close/>
                  <a:moveTo>
                    <a:pt x="191" y="144"/>
                  </a:moveTo>
                  <a:cubicBezTo>
                    <a:pt x="218" y="170"/>
                    <a:pt x="218" y="170"/>
                    <a:pt x="218" y="170"/>
                  </a:cubicBezTo>
                  <a:cubicBezTo>
                    <a:pt x="190" y="197"/>
                    <a:pt x="190" y="197"/>
                    <a:pt x="190" y="197"/>
                  </a:cubicBezTo>
                  <a:cubicBezTo>
                    <a:pt x="164" y="171"/>
                    <a:pt x="164" y="171"/>
                    <a:pt x="164" y="171"/>
                  </a:cubicBezTo>
                  <a:lnTo>
                    <a:pt x="191" y="144"/>
                  </a:lnTo>
                  <a:close/>
                  <a:moveTo>
                    <a:pt x="148" y="155"/>
                  </a:moveTo>
                  <a:cubicBezTo>
                    <a:pt x="122" y="129"/>
                    <a:pt x="122" y="129"/>
                    <a:pt x="122" y="129"/>
                  </a:cubicBezTo>
                  <a:cubicBezTo>
                    <a:pt x="132" y="120"/>
                    <a:pt x="142" y="113"/>
                    <a:pt x="154" y="106"/>
                  </a:cubicBezTo>
                  <a:cubicBezTo>
                    <a:pt x="175" y="128"/>
                    <a:pt x="175" y="128"/>
                    <a:pt x="175" y="128"/>
                  </a:cubicBezTo>
                  <a:lnTo>
                    <a:pt x="148" y="155"/>
                  </a:lnTo>
                  <a:close/>
                  <a:moveTo>
                    <a:pt x="132" y="171"/>
                  </a:moveTo>
                  <a:cubicBezTo>
                    <a:pt x="106" y="197"/>
                    <a:pt x="106" y="197"/>
                    <a:pt x="106" y="197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90" y="164"/>
                    <a:pt x="97" y="154"/>
                    <a:pt x="106" y="144"/>
                  </a:cubicBezTo>
                  <a:lnTo>
                    <a:pt x="132" y="171"/>
                  </a:lnTo>
                  <a:close/>
                  <a:moveTo>
                    <a:pt x="89" y="214"/>
                  </a:moveTo>
                  <a:cubicBezTo>
                    <a:pt x="63" y="241"/>
                    <a:pt x="63" y="241"/>
                    <a:pt x="63" y="241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62" y="222"/>
                    <a:pt x="66" y="209"/>
                    <a:pt x="72" y="196"/>
                  </a:cubicBezTo>
                  <a:lnTo>
                    <a:pt x="89" y="214"/>
                  </a:lnTo>
                  <a:close/>
                  <a:moveTo>
                    <a:pt x="63" y="274"/>
                  </a:moveTo>
                  <a:cubicBezTo>
                    <a:pt x="89" y="300"/>
                    <a:pt x="89" y="300"/>
                    <a:pt x="89" y="300"/>
                  </a:cubicBezTo>
                  <a:cubicBezTo>
                    <a:pt x="59" y="330"/>
                    <a:pt x="59" y="330"/>
                    <a:pt x="59" y="330"/>
                  </a:cubicBezTo>
                  <a:cubicBezTo>
                    <a:pt x="56" y="314"/>
                    <a:pt x="54" y="299"/>
                    <a:pt x="54" y="283"/>
                  </a:cubicBezTo>
                  <a:lnTo>
                    <a:pt x="63" y="274"/>
                  </a:lnTo>
                  <a:close/>
                  <a:moveTo>
                    <a:pt x="105" y="317"/>
                  </a:moveTo>
                  <a:cubicBezTo>
                    <a:pt x="131" y="343"/>
                    <a:pt x="131" y="343"/>
                    <a:pt x="131" y="343"/>
                  </a:cubicBezTo>
                  <a:cubicBezTo>
                    <a:pt x="85" y="389"/>
                    <a:pt x="85" y="389"/>
                    <a:pt x="85" y="389"/>
                  </a:cubicBezTo>
                  <a:cubicBezTo>
                    <a:pt x="79" y="377"/>
                    <a:pt x="72" y="366"/>
                    <a:pt x="67" y="353"/>
                  </a:cubicBezTo>
                  <a:lnTo>
                    <a:pt x="105" y="317"/>
                  </a:lnTo>
                  <a:close/>
                  <a:moveTo>
                    <a:pt x="148" y="359"/>
                  </a:moveTo>
                  <a:cubicBezTo>
                    <a:pt x="174" y="385"/>
                    <a:pt x="174" y="385"/>
                    <a:pt x="174" y="385"/>
                  </a:cubicBezTo>
                  <a:cubicBezTo>
                    <a:pt x="125" y="436"/>
                    <a:pt x="125" y="436"/>
                    <a:pt x="125" y="436"/>
                  </a:cubicBezTo>
                  <a:cubicBezTo>
                    <a:pt x="112" y="422"/>
                    <a:pt x="112" y="422"/>
                    <a:pt x="112" y="422"/>
                  </a:cubicBezTo>
                  <a:cubicBezTo>
                    <a:pt x="107" y="417"/>
                    <a:pt x="103" y="413"/>
                    <a:pt x="99" y="408"/>
                  </a:cubicBezTo>
                  <a:lnTo>
                    <a:pt x="148" y="359"/>
                  </a:lnTo>
                  <a:close/>
                  <a:moveTo>
                    <a:pt x="191" y="402"/>
                  </a:moveTo>
                  <a:cubicBezTo>
                    <a:pt x="218" y="429"/>
                    <a:pt x="218" y="429"/>
                    <a:pt x="218" y="429"/>
                  </a:cubicBezTo>
                  <a:cubicBezTo>
                    <a:pt x="169" y="478"/>
                    <a:pt x="169" y="478"/>
                    <a:pt x="169" y="478"/>
                  </a:cubicBezTo>
                  <a:cubicBezTo>
                    <a:pt x="142" y="451"/>
                    <a:pt x="142" y="451"/>
                    <a:pt x="142" y="451"/>
                  </a:cubicBezTo>
                  <a:lnTo>
                    <a:pt x="191" y="402"/>
                  </a:lnTo>
                  <a:close/>
                  <a:moveTo>
                    <a:pt x="235" y="446"/>
                  </a:moveTo>
                  <a:cubicBezTo>
                    <a:pt x="261" y="472"/>
                    <a:pt x="261" y="472"/>
                    <a:pt x="261" y="472"/>
                  </a:cubicBezTo>
                  <a:cubicBezTo>
                    <a:pt x="217" y="516"/>
                    <a:pt x="217" y="516"/>
                    <a:pt x="217" y="516"/>
                  </a:cubicBezTo>
                  <a:cubicBezTo>
                    <a:pt x="206" y="510"/>
                    <a:pt x="196" y="503"/>
                    <a:pt x="186" y="494"/>
                  </a:cubicBezTo>
                  <a:lnTo>
                    <a:pt x="235" y="446"/>
                  </a:lnTo>
                  <a:close/>
                  <a:moveTo>
                    <a:pt x="277" y="489"/>
                  </a:moveTo>
                  <a:cubicBezTo>
                    <a:pt x="303" y="515"/>
                    <a:pt x="303" y="515"/>
                    <a:pt x="303" y="515"/>
                  </a:cubicBezTo>
                  <a:cubicBezTo>
                    <a:pt x="277" y="541"/>
                    <a:pt x="277" y="541"/>
                    <a:pt x="277" y="541"/>
                  </a:cubicBezTo>
                  <a:cubicBezTo>
                    <a:pt x="263" y="538"/>
                    <a:pt x="250" y="535"/>
                    <a:pt x="237" y="529"/>
                  </a:cubicBezTo>
                  <a:lnTo>
                    <a:pt x="277" y="489"/>
                  </a:lnTo>
                  <a:close/>
                  <a:moveTo>
                    <a:pt x="364" y="489"/>
                  </a:moveTo>
                  <a:cubicBezTo>
                    <a:pt x="402" y="528"/>
                    <a:pt x="402" y="528"/>
                    <a:pt x="402" y="528"/>
                  </a:cubicBezTo>
                  <a:cubicBezTo>
                    <a:pt x="390" y="534"/>
                    <a:pt x="376" y="538"/>
                    <a:pt x="362" y="541"/>
                  </a:cubicBezTo>
                  <a:cubicBezTo>
                    <a:pt x="336" y="515"/>
                    <a:pt x="336" y="515"/>
                    <a:pt x="336" y="515"/>
                  </a:cubicBezTo>
                  <a:lnTo>
                    <a:pt x="364" y="489"/>
                  </a:lnTo>
                  <a:close/>
                  <a:moveTo>
                    <a:pt x="379" y="472"/>
                  </a:moveTo>
                  <a:cubicBezTo>
                    <a:pt x="406" y="446"/>
                    <a:pt x="406" y="446"/>
                    <a:pt x="406" y="446"/>
                  </a:cubicBezTo>
                  <a:cubicBezTo>
                    <a:pt x="454" y="494"/>
                    <a:pt x="454" y="494"/>
                    <a:pt x="454" y="494"/>
                  </a:cubicBezTo>
                  <a:cubicBezTo>
                    <a:pt x="444" y="503"/>
                    <a:pt x="434" y="510"/>
                    <a:pt x="423" y="516"/>
                  </a:cubicBezTo>
                  <a:lnTo>
                    <a:pt x="379" y="472"/>
                  </a:lnTo>
                  <a:close/>
                  <a:moveTo>
                    <a:pt x="423" y="429"/>
                  </a:moveTo>
                  <a:cubicBezTo>
                    <a:pt x="449" y="402"/>
                    <a:pt x="449" y="402"/>
                    <a:pt x="449" y="402"/>
                  </a:cubicBezTo>
                  <a:cubicBezTo>
                    <a:pt x="492" y="446"/>
                    <a:pt x="492" y="446"/>
                    <a:pt x="492" y="446"/>
                  </a:cubicBezTo>
                  <a:cubicBezTo>
                    <a:pt x="485" y="457"/>
                    <a:pt x="479" y="467"/>
                    <a:pt x="469" y="477"/>
                  </a:cubicBezTo>
                  <a:lnTo>
                    <a:pt x="423" y="429"/>
                  </a:lnTo>
                  <a:close/>
                  <a:moveTo>
                    <a:pt x="681" y="712"/>
                  </a:moveTo>
                  <a:cubicBezTo>
                    <a:pt x="497" y="527"/>
                    <a:pt x="497" y="527"/>
                    <a:pt x="497" y="527"/>
                  </a:cubicBezTo>
                  <a:cubicBezTo>
                    <a:pt x="498" y="526"/>
                    <a:pt x="499" y="526"/>
                    <a:pt x="499" y="524"/>
                  </a:cubicBezTo>
                  <a:cubicBezTo>
                    <a:pt x="500" y="523"/>
                    <a:pt x="500" y="522"/>
                    <a:pt x="501" y="522"/>
                  </a:cubicBezTo>
                  <a:cubicBezTo>
                    <a:pt x="684" y="704"/>
                    <a:pt x="684" y="704"/>
                    <a:pt x="684" y="704"/>
                  </a:cubicBezTo>
                  <a:cubicBezTo>
                    <a:pt x="683" y="707"/>
                    <a:pt x="683" y="709"/>
                    <a:pt x="681" y="712"/>
                  </a:cubicBezTo>
                  <a:close/>
                  <a:moveTo>
                    <a:pt x="857" y="462"/>
                  </a:moveTo>
                  <a:cubicBezTo>
                    <a:pt x="883" y="441"/>
                    <a:pt x="920" y="441"/>
                    <a:pt x="946" y="462"/>
                  </a:cubicBezTo>
                  <a:cubicBezTo>
                    <a:pt x="964" y="475"/>
                    <a:pt x="981" y="494"/>
                    <a:pt x="998" y="513"/>
                  </a:cubicBezTo>
                  <a:cubicBezTo>
                    <a:pt x="805" y="513"/>
                    <a:pt x="805" y="513"/>
                    <a:pt x="805" y="513"/>
                  </a:cubicBezTo>
                  <a:cubicBezTo>
                    <a:pt x="822" y="494"/>
                    <a:pt x="839" y="475"/>
                    <a:pt x="857" y="462"/>
                  </a:cubicBezTo>
                  <a:close/>
                  <a:moveTo>
                    <a:pt x="787" y="536"/>
                  </a:moveTo>
                  <a:cubicBezTo>
                    <a:pt x="1018" y="536"/>
                    <a:pt x="1018" y="536"/>
                    <a:pt x="1018" y="536"/>
                  </a:cubicBezTo>
                  <a:cubicBezTo>
                    <a:pt x="1027" y="548"/>
                    <a:pt x="1036" y="561"/>
                    <a:pt x="1045" y="573"/>
                  </a:cubicBezTo>
                  <a:cubicBezTo>
                    <a:pt x="762" y="573"/>
                    <a:pt x="762" y="573"/>
                    <a:pt x="762" y="573"/>
                  </a:cubicBezTo>
                  <a:lnTo>
                    <a:pt x="787" y="536"/>
                  </a:lnTo>
                  <a:close/>
                  <a:moveTo>
                    <a:pt x="748" y="597"/>
                  </a:moveTo>
                  <a:cubicBezTo>
                    <a:pt x="1057" y="597"/>
                    <a:pt x="1057" y="597"/>
                    <a:pt x="1057" y="597"/>
                  </a:cubicBezTo>
                  <a:cubicBezTo>
                    <a:pt x="1094" y="661"/>
                    <a:pt x="1113" y="728"/>
                    <a:pt x="1113" y="793"/>
                  </a:cubicBezTo>
                  <a:cubicBezTo>
                    <a:pt x="1113" y="858"/>
                    <a:pt x="1094" y="926"/>
                    <a:pt x="1057" y="989"/>
                  </a:cubicBezTo>
                  <a:cubicBezTo>
                    <a:pt x="874" y="989"/>
                    <a:pt x="874" y="989"/>
                    <a:pt x="874" y="989"/>
                  </a:cubicBezTo>
                  <a:cubicBezTo>
                    <a:pt x="857" y="935"/>
                    <a:pt x="806" y="895"/>
                    <a:pt x="745" y="895"/>
                  </a:cubicBezTo>
                  <a:cubicBezTo>
                    <a:pt x="734" y="895"/>
                    <a:pt x="722" y="896"/>
                    <a:pt x="712" y="899"/>
                  </a:cubicBezTo>
                  <a:cubicBezTo>
                    <a:pt x="702" y="864"/>
                    <a:pt x="696" y="829"/>
                    <a:pt x="696" y="793"/>
                  </a:cubicBezTo>
                  <a:cubicBezTo>
                    <a:pt x="696" y="727"/>
                    <a:pt x="714" y="660"/>
                    <a:pt x="748" y="597"/>
                  </a:cubicBezTo>
                  <a:close/>
                  <a:moveTo>
                    <a:pt x="787" y="1132"/>
                  </a:moveTo>
                  <a:cubicBezTo>
                    <a:pt x="775" y="1137"/>
                    <a:pt x="761" y="1140"/>
                    <a:pt x="746" y="1140"/>
                  </a:cubicBezTo>
                  <a:cubicBezTo>
                    <a:pt x="732" y="1140"/>
                    <a:pt x="719" y="1136"/>
                    <a:pt x="707" y="1132"/>
                  </a:cubicBezTo>
                  <a:cubicBezTo>
                    <a:pt x="707" y="1131"/>
                    <a:pt x="707" y="1131"/>
                    <a:pt x="707" y="1129"/>
                  </a:cubicBezTo>
                  <a:cubicBezTo>
                    <a:pt x="705" y="1035"/>
                    <a:pt x="705" y="1035"/>
                    <a:pt x="705" y="1035"/>
                  </a:cubicBezTo>
                  <a:cubicBezTo>
                    <a:pt x="705" y="1034"/>
                    <a:pt x="705" y="1033"/>
                    <a:pt x="704" y="1031"/>
                  </a:cubicBezTo>
                  <a:cubicBezTo>
                    <a:pt x="704" y="1030"/>
                    <a:pt x="705" y="1029"/>
                    <a:pt x="705" y="1028"/>
                  </a:cubicBezTo>
                  <a:cubicBezTo>
                    <a:pt x="705" y="1005"/>
                    <a:pt x="724" y="987"/>
                    <a:pt x="746" y="987"/>
                  </a:cubicBezTo>
                  <a:cubicBezTo>
                    <a:pt x="769" y="987"/>
                    <a:pt x="787" y="1005"/>
                    <a:pt x="787" y="1028"/>
                  </a:cubicBezTo>
                  <a:lnTo>
                    <a:pt x="787" y="1132"/>
                  </a:lnTo>
                  <a:close/>
                  <a:moveTo>
                    <a:pt x="810" y="1119"/>
                  </a:moveTo>
                  <a:cubicBezTo>
                    <a:pt x="810" y="1029"/>
                    <a:pt x="810" y="1029"/>
                    <a:pt x="810" y="1029"/>
                  </a:cubicBezTo>
                  <a:cubicBezTo>
                    <a:pt x="810" y="994"/>
                    <a:pt x="782" y="964"/>
                    <a:pt x="745" y="964"/>
                  </a:cubicBezTo>
                  <a:cubicBezTo>
                    <a:pt x="710" y="964"/>
                    <a:pt x="680" y="993"/>
                    <a:pt x="680" y="1029"/>
                  </a:cubicBezTo>
                  <a:cubicBezTo>
                    <a:pt x="680" y="1030"/>
                    <a:pt x="680" y="1031"/>
                    <a:pt x="681" y="1033"/>
                  </a:cubicBezTo>
                  <a:cubicBezTo>
                    <a:pt x="681" y="1034"/>
                    <a:pt x="680" y="1035"/>
                    <a:pt x="680" y="1036"/>
                  </a:cubicBezTo>
                  <a:cubicBezTo>
                    <a:pt x="681" y="1120"/>
                    <a:pt x="681" y="1120"/>
                    <a:pt x="681" y="1120"/>
                  </a:cubicBezTo>
                  <a:cubicBezTo>
                    <a:pt x="653" y="1100"/>
                    <a:pt x="634" y="1067"/>
                    <a:pt x="634" y="1029"/>
                  </a:cubicBezTo>
                  <a:cubicBezTo>
                    <a:pt x="634" y="968"/>
                    <a:pt x="684" y="919"/>
                    <a:pt x="744" y="919"/>
                  </a:cubicBezTo>
                  <a:cubicBezTo>
                    <a:pt x="805" y="919"/>
                    <a:pt x="855" y="969"/>
                    <a:pt x="855" y="1029"/>
                  </a:cubicBezTo>
                  <a:cubicBezTo>
                    <a:pt x="857" y="1066"/>
                    <a:pt x="838" y="1099"/>
                    <a:pt x="810" y="1119"/>
                  </a:cubicBezTo>
                  <a:close/>
                  <a:moveTo>
                    <a:pt x="945" y="1125"/>
                  </a:moveTo>
                  <a:cubicBezTo>
                    <a:pt x="920" y="1145"/>
                    <a:pt x="883" y="1145"/>
                    <a:pt x="858" y="1125"/>
                  </a:cubicBezTo>
                  <a:cubicBezTo>
                    <a:pt x="855" y="1123"/>
                    <a:pt x="851" y="1119"/>
                    <a:pt x="848" y="1116"/>
                  </a:cubicBezTo>
                  <a:cubicBezTo>
                    <a:pt x="858" y="1103"/>
                    <a:pt x="867" y="1088"/>
                    <a:pt x="873" y="1074"/>
                  </a:cubicBezTo>
                  <a:cubicBezTo>
                    <a:pt x="998" y="1074"/>
                    <a:pt x="998" y="1074"/>
                    <a:pt x="998" y="1074"/>
                  </a:cubicBezTo>
                  <a:cubicBezTo>
                    <a:pt x="980" y="1093"/>
                    <a:pt x="963" y="1110"/>
                    <a:pt x="945" y="1125"/>
                  </a:cubicBezTo>
                  <a:close/>
                  <a:moveTo>
                    <a:pt x="877" y="1050"/>
                  </a:moveTo>
                  <a:cubicBezTo>
                    <a:pt x="879" y="1043"/>
                    <a:pt x="880" y="1036"/>
                    <a:pt x="880" y="1028"/>
                  </a:cubicBezTo>
                  <a:cubicBezTo>
                    <a:pt x="880" y="1022"/>
                    <a:pt x="880" y="1017"/>
                    <a:pt x="879" y="1012"/>
                  </a:cubicBezTo>
                  <a:cubicBezTo>
                    <a:pt x="1044" y="1012"/>
                    <a:pt x="1044" y="1012"/>
                    <a:pt x="1044" y="1012"/>
                  </a:cubicBezTo>
                  <a:cubicBezTo>
                    <a:pt x="1036" y="1025"/>
                    <a:pt x="1027" y="1037"/>
                    <a:pt x="1016" y="1050"/>
                  </a:cubicBezTo>
                  <a:lnTo>
                    <a:pt x="877" y="1050"/>
                  </a:lnTo>
                  <a:close/>
                  <a:moveTo>
                    <a:pt x="1106" y="1132"/>
                  </a:moveTo>
                  <a:cubicBezTo>
                    <a:pt x="1095" y="1143"/>
                    <a:pt x="1077" y="1143"/>
                    <a:pt x="1065" y="1132"/>
                  </a:cubicBezTo>
                  <a:cubicBezTo>
                    <a:pt x="1019" y="1085"/>
                    <a:pt x="1019" y="1085"/>
                    <a:pt x="1019" y="1085"/>
                  </a:cubicBezTo>
                  <a:cubicBezTo>
                    <a:pt x="1023" y="1079"/>
                    <a:pt x="1028" y="1075"/>
                    <a:pt x="1032" y="1069"/>
                  </a:cubicBezTo>
                  <a:cubicBezTo>
                    <a:pt x="1040" y="1059"/>
                    <a:pt x="1048" y="1050"/>
                    <a:pt x="1055" y="1038"/>
                  </a:cubicBezTo>
                  <a:cubicBezTo>
                    <a:pt x="1106" y="1090"/>
                    <a:pt x="1106" y="1090"/>
                    <a:pt x="1106" y="1090"/>
                  </a:cubicBezTo>
                  <a:cubicBezTo>
                    <a:pt x="1117" y="1102"/>
                    <a:pt x="1117" y="1120"/>
                    <a:pt x="1106" y="11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/>
          <p:nvPr/>
        </p:nvSpPr>
        <p:spPr>
          <a:xfrm>
            <a:off x="5152572" y="2989944"/>
            <a:ext cx="6629854" cy="2577804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22"/>
          <p:cNvSpPr/>
          <p:nvPr/>
        </p:nvSpPr>
        <p:spPr>
          <a:xfrm>
            <a:off x="409575" y="402431"/>
            <a:ext cx="8315326" cy="664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22"/>
          <p:cNvSpPr txBox="1"/>
          <p:nvPr/>
        </p:nvSpPr>
        <p:spPr>
          <a:xfrm>
            <a:off x="515624" y="409475"/>
            <a:ext cx="9237976" cy="646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Exemplos para trabalhar em aula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5521892" y="3124704"/>
            <a:ext cx="6071849" cy="2308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Convide os estudantes a escolher um tema motivador e peça que pesquisem e organizem</a:t>
            </a:r>
            <a:b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um debate em grupos. Após o exercício oral, é hora</a:t>
            </a:r>
            <a:b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de a turma fazer a primeira produção textual.</a:t>
            </a:r>
            <a:b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 docente pode, então, discutir outros textos do mesmo gênero, enfatizando os pontos fracos ou controversos detectados nas atividades anteriores e depois pedir para reescreverem. </a:t>
            </a:r>
            <a:endParaRPr/>
          </a:p>
        </p:txBody>
      </p:sp>
      <p:sp>
        <p:nvSpPr>
          <p:cNvPr id="359" name="Google Shape;359;p22"/>
          <p:cNvSpPr txBox="1"/>
          <p:nvPr/>
        </p:nvSpPr>
        <p:spPr>
          <a:xfrm>
            <a:off x="5521892" y="5673480"/>
            <a:ext cx="6262547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Pense como inserir as</a:t>
            </a:r>
            <a:br>
              <a:rPr b="1" i="0" lang="pt-BR" sz="24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pt-BR" sz="24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Competências na sua disciplina</a:t>
            </a:r>
            <a:endParaRPr/>
          </a:p>
        </p:txBody>
      </p:sp>
      <p:grpSp>
        <p:nvGrpSpPr>
          <p:cNvPr id="360" name="Google Shape;360;p22"/>
          <p:cNvGrpSpPr/>
          <p:nvPr/>
        </p:nvGrpSpPr>
        <p:grpSpPr>
          <a:xfrm>
            <a:off x="7596891" y="2143543"/>
            <a:ext cx="2571752" cy="800179"/>
            <a:chOff x="7080024" y="2143543"/>
            <a:chExt cx="2571752" cy="800179"/>
          </a:xfrm>
        </p:grpSpPr>
        <p:sp>
          <p:nvSpPr>
            <p:cNvPr id="361" name="Google Shape;361;p22"/>
            <p:cNvSpPr/>
            <p:nvPr/>
          </p:nvSpPr>
          <p:spPr>
            <a:xfrm>
              <a:off x="7080024" y="2143642"/>
              <a:ext cx="1857377" cy="360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2"/>
            <p:cNvSpPr txBox="1"/>
            <p:nvPr/>
          </p:nvSpPr>
          <p:spPr>
            <a:xfrm>
              <a:off x="7099075" y="2143543"/>
              <a:ext cx="2552701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Componente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Língua Portuguesa</a:t>
              </a:r>
              <a:endParaRPr/>
            </a:p>
          </p:txBody>
        </p:sp>
      </p:grpSp>
      <p:grpSp>
        <p:nvGrpSpPr>
          <p:cNvPr id="363" name="Google Shape;363;p22"/>
          <p:cNvGrpSpPr/>
          <p:nvPr/>
        </p:nvGrpSpPr>
        <p:grpSpPr>
          <a:xfrm>
            <a:off x="7596891" y="1332892"/>
            <a:ext cx="2571752" cy="801080"/>
            <a:chOff x="7080024" y="1332892"/>
            <a:chExt cx="2571752" cy="801080"/>
          </a:xfrm>
        </p:grpSpPr>
        <p:sp>
          <p:nvSpPr>
            <p:cNvPr id="364" name="Google Shape;364;p22"/>
            <p:cNvSpPr/>
            <p:nvPr/>
          </p:nvSpPr>
          <p:spPr>
            <a:xfrm>
              <a:off x="7080024" y="1332892"/>
              <a:ext cx="1857377" cy="360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2"/>
            <p:cNvSpPr txBox="1"/>
            <p:nvPr/>
          </p:nvSpPr>
          <p:spPr>
            <a:xfrm>
              <a:off x="7099075" y="1333793"/>
              <a:ext cx="2552701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Competência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Argumentação</a:t>
              </a:r>
              <a:endParaRPr/>
            </a:p>
          </p:txBody>
        </p:sp>
      </p:grpSp>
      <p:pic>
        <p:nvPicPr>
          <p:cNvPr id="366" name="Google Shape;366;p22"/>
          <p:cNvPicPr preferRelativeResize="0"/>
          <p:nvPr/>
        </p:nvPicPr>
        <p:blipFill rotWithShape="1">
          <a:blip r:embed="rId3">
            <a:alphaModFix/>
          </a:blip>
          <a:srcRect b="0" l="3341" r="49643" t="16719"/>
          <a:stretch/>
        </p:blipFill>
        <p:spPr>
          <a:xfrm>
            <a:off x="407560" y="1146628"/>
            <a:ext cx="5731983" cy="5711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22"/>
          <p:cNvGrpSpPr/>
          <p:nvPr/>
        </p:nvGrpSpPr>
        <p:grpSpPr>
          <a:xfrm>
            <a:off x="5884750" y="1366889"/>
            <a:ext cx="1427162" cy="1427162"/>
            <a:chOff x="10701338" y="609600"/>
            <a:chExt cx="534988" cy="534988"/>
          </a:xfrm>
        </p:grpSpPr>
        <p:sp>
          <p:nvSpPr>
            <p:cNvPr id="368" name="Google Shape;368;p22"/>
            <p:cNvSpPr/>
            <p:nvPr/>
          </p:nvSpPr>
          <p:spPr>
            <a:xfrm>
              <a:off x="10701338" y="609600"/>
              <a:ext cx="534988" cy="534988"/>
            </a:xfrm>
            <a:custGeom>
              <a:rect b="b" l="l" r="r" t="t"/>
              <a:pathLst>
                <a:path extrusionOk="0" h="362" w="362">
                  <a:moveTo>
                    <a:pt x="341" y="148"/>
                  </a:moveTo>
                  <a:cubicBezTo>
                    <a:pt x="226" y="148"/>
                    <a:pt x="226" y="148"/>
                    <a:pt x="226" y="148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6" y="9"/>
                    <a:pt x="217" y="0"/>
                    <a:pt x="20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8"/>
                    <a:pt x="10" y="178"/>
                    <a:pt x="21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1"/>
                    <a:pt x="46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4"/>
                    <a:pt x="52" y="213"/>
                    <a:pt x="53" y="212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136" y="178"/>
                    <a:pt x="136" y="178"/>
                    <a:pt x="136" y="178"/>
                  </a:cubicBezTo>
                  <a:cubicBezTo>
                    <a:pt x="136" y="305"/>
                    <a:pt x="136" y="305"/>
                    <a:pt x="136" y="305"/>
                  </a:cubicBezTo>
                  <a:cubicBezTo>
                    <a:pt x="136" y="316"/>
                    <a:pt x="146" y="326"/>
                    <a:pt x="157" y="326"/>
                  </a:cubicBezTo>
                  <a:cubicBezTo>
                    <a:pt x="274" y="326"/>
                    <a:pt x="274" y="326"/>
                    <a:pt x="274" y="326"/>
                  </a:cubicBezTo>
                  <a:cubicBezTo>
                    <a:pt x="310" y="360"/>
                    <a:pt x="310" y="360"/>
                    <a:pt x="310" y="360"/>
                  </a:cubicBezTo>
                  <a:cubicBezTo>
                    <a:pt x="311" y="361"/>
                    <a:pt x="312" y="362"/>
                    <a:pt x="313" y="362"/>
                  </a:cubicBezTo>
                  <a:cubicBezTo>
                    <a:pt x="314" y="362"/>
                    <a:pt x="315" y="362"/>
                    <a:pt x="316" y="361"/>
                  </a:cubicBezTo>
                  <a:cubicBezTo>
                    <a:pt x="317" y="360"/>
                    <a:pt x="318" y="359"/>
                    <a:pt x="318" y="357"/>
                  </a:cubicBezTo>
                  <a:cubicBezTo>
                    <a:pt x="318" y="326"/>
                    <a:pt x="318" y="326"/>
                    <a:pt x="318" y="326"/>
                  </a:cubicBezTo>
                  <a:cubicBezTo>
                    <a:pt x="341" y="326"/>
                    <a:pt x="341" y="326"/>
                    <a:pt x="341" y="326"/>
                  </a:cubicBezTo>
                  <a:cubicBezTo>
                    <a:pt x="353" y="326"/>
                    <a:pt x="362" y="316"/>
                    <a:pt x="362" y="305"/>
                  </a:cubicBezTo>
                  <a:cubicBezTo>
                    <a:pt x="362" y="169"/>
                    <a:pt x="362" y="169"/>
                    <a:pt x="362" y="169"/>
                  </a:cubicBezTo>
                  <a:cubicBezTo>
                    <a:pt x="362" y="157"/>
                    <a:pt x="353" y="148"/>
                    <a:pt x="341" y="148"/>
                  </a:cubicBezTo>
                  <a:close/>
                  <a:moveTo>
                    <a:pt x="146" y="169"/>
                  </a:moveTo>
                  <a:cubicBezTo>
                    <a:pt x="146" y="162"/>
                    <a:pt x="151" y="158"/>
                    <a:pt x="157" y="15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48" y="158"/>
                    <a:pt x="352" y="162"/>
                    <a:pt x="352" y="169"/>
                  </a:cubicBezTo>
                  <a:cubicBezTo>
                    <a:pt x="352" y="305"/>
                    <a:pt x="352" y="305"/>
                    <a:pt x="352" y="305"/>
                  </a:cubicBezTo>
                  <a:cubicBezTo>
                    <a:pt x="352" y="311"/>
                    <a:pt x="347" y="316"/>
                    <a:pt x="341" y="316"/>
                  </a:cubicBezTo>
                  <a:cubicBezTo>
                    <a:pt x="313" y="316"/>
                    <a:pt x="313" y="316"/>
                    <a:pt x="313" y="316"/>
                  </a:cubicBezTo>
                  <a:cubicBezTo>
                    <a:pt x="311" y="316"/>
                    <a:pt x="308" y="318"/>
                    <a:pt x="308" y="321"/>
                  </a:cubicBezTo>
                  <a:cubicBezTo>
                    <a:pt x="308" y="345"/>
                    <a:pt x="308" y="345"/>
                    <a:pt x="308" y="345"/>
                  </a:cubicBezTo>
                  <a:cubicBezTo>
                    <a:pt x="280" y="317"/>
                    <a:pt x="280" y="317"/>
                    <a:pt x="280" y="31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79" y="316"/>
                    <a:pt x="278" y="316"/>
                    <a:pt x="276" y="316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1" y="316"/>
                    <a:pt x="146" y="311"/>
                    <a:pt x="146" y="305"/>
                  </a:cubicBezTo>
                  <a:lnTo>
                    <a:pt x="146" y="169"/>
                  </a:lnTo>
                  <a:close/>
                  <a:moveTo>
                    <a:pt x="49" y="168"/>
                  </a:moveTo>
                  <a:cubicBezTo>
                    <a:pt x="21" y="168"/>
                    <a:pt x="21" y="168"/>
                    <a:pt x="21" y="168"/>
                  </a:cubicBezTo>
                  <a:cubicBezTo>
                    <a:pt x="15" y="168"/>
                    <a:pt x="10" y="163"/>
                    <a:pt x="10" y="15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5" y="10"/>
                    <a:pt x="21" y="10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12" y="10"/>
                    <a:pt x="216" y="14"/>
                    <a:pt x="216" y="21"/>
                  </a:cubicBezTo>
                  <a:cubicBezTo>
                    <a:pt x="216" y="148"/>
                    <a:pt x="216" y="148"/>
                    <a:pt x="216" y="148"/>
                  </a:cubicBezTo>
                  <a:cubicBezTo>
                    <a:pt x="157" y="148"/>
                    <a:pt x="157" y="148"/>
                    <a:pt x="157" y="148"/>
                  </a:cubicBezTo>
                  <a:cubicBezTo>
                    <a:pt x="146" y="148"/>
                    <a:pt x="137" y="156"/>
                    <a:pt x="136" y="168"/>
                  </a:cubicBezTo>
                  <a:cubicBezTo>
                    <a:pt x="87" y="168"/>
                    <a:pt x="87" y="168"/>
                    <a:pt x="87" y="168"/>
                  </a:cubicBezTo>
                  <a:cubicBezTo>
                    <a:pt x="85" y="168"/>
                    <a:pt x="84" y="168"/>
                    <a:pt x="83" y="169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73"/>
                    <a:pt x="54" y="173"/>
                    <a:pt x="54" y="173"/>
                  </a:cubicBezTo>
                  <a:cubicBezTo>
                    <a:pt x="54" y="170"/>
                    <a:pt x="52" y="168"/>
                    <a:pt x="49" y="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10790238" y="666750"/>
              <a:ext cx="158750" cy="147638"/>
            </a:xfrm>
            <a:custGeom>
              <a:rect b="b" l="l" r="r" t="t"/>
              <a:pathLst>
                <a:path extrusionOk="0" h="99" w="107">
                  <a:moveTo>
                    <a:pt x="3" y="98"/>
                  </a:moveTo>
                  <a:cubicBezTo>
                    <a:pt x="4" y="99"/>
                    <a:pt x="4" y="99"/>
                    <a:pt x="5" y="99"/>
                  </a:cubicBezTo>
                  <a:cubicBezTo>
                    <a:pt x="7" y="99"/>
                    <a:pt x="9" y="98"/>
                    <a:pt x="10" y="96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8" y="98"/>
                    <a:pt x="100" y="99"/>
                    <a:pt x="101" y="99"/>
                  </a:cubicBezTo>
                  <a:cubicBezTo>
                    <a:pt x="102" y="99"/>
                    <a:pt x="103" y="99"/>
                    <a:pt x="104" y="98"/>
                  </a:cubicBezTo>
                  <a:cubicBezTo>
                    <a:pt x="106" y="97"/>
                    <a:pt x="107" y="94"/>
                    <a:pt x="106" y="9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6" y="1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1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3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0" y="92"/>
                    <a:pt x="0" y="94"/>
                    <a:pt x="0" y="95"/>
                  </a:cubicBezTo>
                  <a:cubicBezTo>
                    <a:pt x="0" y="96"/>
                    <a:pt x="1" y="97"/>
                    <a:pt x="3" y="98"/>
                  </a:cubicBezTo>
                  <a:close/>
                  <a:moveTo>
                    <a:pt x="33" y="53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73" y="53"/>
                    <a:pt x="73" y="53"/>
                    <a:pt x="73" y="53"/>
                  </a:cubicBezTo>
                  <a:lnTo>
                    <a:pt x="33" y="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10939463" y="876299"/>
              <a:ext cx="261938" cy="168275"/>
            </a:xfrm>
            <a:custGeom>
              <a:rect b="b" l="l" r="r" t="t"/>
              <a:pathLst>
                <a:path extrusionOk="0" h="106" w="165">
                  <a:moveTo>
                    <a:pt x="165" y="53"/>
                  </a:moveTo>
                  <a:lnTo>
                    <a:pt x="82" y="0"/>
                  </a:lnTo>
                  <a:lnTo>
                    <a:pt x="0" y="53"/>
                  </a:lnTo>
                  <a:lnTo>
                    <a:pt x="82" y="106"/>
                  </a:lnTo>
                  <a:lnTo>
                    <a:pt x="165" y="53"/>
                  </a:lnTo>
                  <a:close/>
                  <a:moveTo>
                    <a:pt x="16" y="53"/>
                  </a:moveTo>
                  <a:lnTo>
                    <a:pt x="82" y="10"/>
                  </a:lnTo>
                  <a:lnTo>
                    <a:pt x="149" y="53"/>
                  </a:lnTo>
                  <a:lnTo>
                    <a:pt x="82" y="96"/>
                  </a:lnTo>
                  <a:lnTo>
                    <a:pt x="16" y="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11018839" y="908048"/>
              <a:ext cx="101600" cy="103188"/>
            </a:xfrm>
            <a:custGeom>
              <a:rect b="b" l="l" r="r" t="t"/>
              <a:pathLst>
                <a:path extrusionOk="0" h="69" w="69">
                  <a:moveTo>
                    <a:pt x="69" y="36"/>
                  </a:moveTo>
                  <a:cubicBezTo>
                    <a:pt x="69" y="17"/>
                    <a:pt x="53" y="1"/>
                    <a:pt x="35" y="1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1"/>
                    <a:pt x="26" y="2"/>
                  </a:cubicBezTo>
                  <a:cubicBezTo>
                    <a:pt x="19" y="3"/>
                    <a:pt x="13" y="7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4"/>
                    <a:pt x="6" y="16"/>
                    <a:pt x="5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2" y="22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69"/>
                    <a:pt x="39" y="69"/>
                    <a:pt x="40" y="69"/>
                  </a:cubicBezTo>
                  <a:cubicBezTo>
                    <a:pt x="40" y="69"/>
                    <a:pt x="41" y="69"/>
                    <a:pt x="41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52" y="67"/>
                    <a:pt x="60" y="61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1"/>
                    <a:pt x="66" y="50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7"/>
                    <a:pt x="67" y="46"/>
                  </a:cubicBezTo>
                  <a:cubicBezTo>
                    <a:pt x="67" y="46"/>
                    <a:pt x="67" y="46"/>
                    <a:pt x="67" y="45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9" y="39"/>
                    <a:pt x="69" y="37"/>
                    <a:pt x="69" y="36"/>
                  </a:cubicBezTo>
                  <a:close/>
                  <a:moveTo>
                    <a:pt x="24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6" y="29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0"/>
                    <a:pt x="31" y="30"/>
                    <a:pt x="31" y="30"/>
                  </a:cubicBezTo>
                  <a:cubicBezTo>
                    <a:pt x="31" y="30"/>
                    <a:pt x="32" y="30"/>
                    <a:pt x="33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7" y="37"/>
                    <a:pt x="48" y="37"/>
                  </a:cubicBezTo>
                  <a:cubicBezTo>
                    <a:pt x="48" y="37"/>
                    <a:pt x="48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50" y="38"/>
                    <a:pt x="50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39"/>
                    <a:pt x="52" y="39"/>
                    <a:pt x="53" y="40"/>
                  </a:cubicBezTo>
                  <a:cubicBezTo>
                    <a:pt x="53" y="40"/>
                    <a:pt x="53" y="40"/>
                    <a:pt x="54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2"/>
                    <a:pt x="55" y="42"/>
                    <a:pt x="56" y="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7" y="45"/>
                    <a:pt x="57" y="45"/>
                  </a:cubicBezTo>
                  <a:cubicBezTo>
                    <a:pt x="57" y="46"/>
                    <a:pt x="57" y="46"/>
                    <a:pt x="57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6" y="48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4" y="50"/>
                    <a:pt x="54" y="51"/>
                    <a:pt x="53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0" y="55"/>
                    <a:pt x="50" y="55"/>
                  </a:cubicBezTo>
                  <a:cubicBezTo>
                    <a:pt x="49" y="55"/>
                    <a:pt x="49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5" y="57"/>
                    <a:pt x="45" y="57"/>
                    <a:pt x="45" y="58"/>
                  </a:cubicBezTo>
                  <a:cubicBezTo>
                    <a:pt x="44" y="58"/>
                    <a:pt x="43" y="58"/>
                    <a:pt x="43" y="58"/>
                  </a:cubicBezTo>
                  <a:cubicBezTo>
                    <a:pt x="43" y="58"/>
                    <a:pt x="42" y="58"/>
                    <a:pt x="42" y="58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0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5" y="60"/>
                    <a:pt x="35" y="60"/>
                    <a:pt x="34" y="60"/>
                  </a:cubicBezTo>
                  <a:cubicBezTo>
                    <a:pt x="28" y="60"/>
                    <a:pt x="21" y="58"/>
                    <a:pt x="17" y="53"/>
                  </a:cubicBezTo>
                  <a:cubicBezTo>
                    <a:pt x="12" y="48"/>
                    <a:pt x="9" y="42"/>
                    <a:pt x="9" y="35"/>
                  </a:cubicBezTo>
                  <a:cubicBezTo>
                    <a:pt x="9" y="34"/>
                    <a:pt x="9" y="33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8"/>
                    <a:pt x="22" y="28"/>
                    <a:pt x="23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lose/>
                  <a:moveTo>
                    <a:pt x="52" y="29"/>
                  </a:moveTo>
                  <a:cubicBezTo>
                    <a:pt x="51" y="29"/>
                    <a:pt x="51" y="28"/>
                    <a:pt x="50" y="28"/>
                  </a:cubicBezTo>
                  <a:cubicBezTo>
                    <a:pt x="49" y="27"/>
                    <a:pt x="48" y="27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4"/>
                    <a:pt x="38" y="23"/>
                    <a:pt x="37" y="23"/>
                  </a:cubicBezTo>
                  <a:cubicBezTo>
                    <a:pt x="36" y="23"/>
                    <a:pt x="35" y="23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1"/>
                    <a:pt x="31" y="21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5" y="20"/>
                    <a:pt x="22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7" y="20"/>
                    <a:pt x="16" y="20"/>
                  </a:cubicBezTo>
                  <a:cubicBezTo>
                    <a:pt x="15" y="20"/>
                    <a:pt x="15" y="19"/>
                    <a:pt x="14" y="19"/>
                  </a:cubicBezTo>
                  <a:cubicBezTo>
                    <a:pt x="17" y="15"/>
                    <a:pt x="22" y="12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3" y="9"/>
                    <a:pt x="34" y="9"/>
                    <a:pt x="34" y="9"/>
                  </a:cubicBezTo>
                  <a:cubicBezTo>
                    <a:pt x="48" y="9"/>
                    <a:pt x="59" y="20"/>
                    <a:pt x="60" y="34"/>
                  </a:cubicBezTo>
                  <a:cubicBezTo>
                    <a:pt x="59" y="33"/>
                    <a:pt x="58" y="33"/>
                    <a:pt x="57" y="32"/>
                  </a:cubicBezTo>
                  <a:cubicBezTo>
                    <a:pt x="56" y="31"/>
                    <a:pt x="54" y="30"/>
                    <a:pt x="52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ovaEscola2018">
  <a:themeElements>
    <a:clrScheme name="NovaEscola">
      <a:dk1>
        <a:srgbClr val="000000"/>
      </a:dk1>
      <a:lt1>
        <a:srgbClr val="FFFFFF"/>
      </a:lt1>
      <a:dk2>
        <a:srgbClr val="E0004D"/>
      </a:dk2>
      <a:lt2>
        <a:srgbClr val="6D2077"/>
      </a:lt2>
      <a:accent1>
        <a:srgbClr val="44499C"/>
      </a:accent1>
      <a:accent2>
        <a:srgbClr val="2DCCD3"/>
      </a:accent2>
      <a:accent3>
        <a:srgbClr val="00AA13"/>
      </a:accent3>
      <a:accent4>
        <a:srgbClr val="FFE900"/>
      </a:accent4>
      <a:accent5>
        <a:srgbClr val="FF8200"/>
      </a:accent5>
      <a:accent6>
        <a:srgbClr val="63666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