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Montserrat Light"/>
      <p:regular r:id="rId21"/>
      <p:bold r:id="rId22"/>
      <p:italic r:id="rId23"/>
      <p:boldItalic r:id="rId24"/>
    </p:embeddedFont>
    <p:embeddedFont>
      <p:font typeface="Montserrat ExtraBold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Light-bold.fntdata"/><Relationship Id="rId21" Type="http://schemas.openxmlformats.org/officeDocument/2006/relationships/font" Target="fonts/MontserratLight-regular.fntdata"/><Relationship Id="rId24" Type="http://schemas.openxmlformats.org/officeDocument/2006/relationships/font" Target="fonts/MontserratLight-boldItalic.fntdata"/><Relationship Id="rId23" Type="http://schemas.openxmlformats.org/officeDocument/2006/relationships/font" Target="fonts/MontserratLigh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ExtraBold-boldItalic.fntdata"/><Relationship Id="rId25" Type="http://schemas.openxmlformats.org/officeDocument/2006/relationships/font" Target="fonts/MontserratExtra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2.xml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melho">
  <p:cSld name="Vermelh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88886" r="0" t="85413"/>
          <a:stretch/>
        </p:blipFill>
        <p:spPr>
          <a:xfrm>
            <a:off x="10836998" y="5857592"/>
            <a:ext cx="1355002" cy="100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1"/>
          <p:cNvGrpSpPr/>
          <p:nvPr/>
        </p:nvGrpSpPr>
        <p:grpSpPr>
          <a:xfrm>
            <a:off x="8952324" y="5146791"/>
            <a:ext cx="3239674" cy="1715615"/>
            <a:chOff x="6714243" y="3860093"/>
            <a:chExt cx="2429755" cy="1286711"/>
          </a:xfrm>
        </p:grpSpPr>
        <p:sp>
          <p:nvSpPr>
            <p:cNvPr id="94" name="Google Shape;94;p11"/>
            <p:cNvSpPr/>
            <p:nvPr/>
          </p:nvSpPr>
          <p:spPr>
            <a:xfrm>
              <a:off x="7929952" y="386009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8536142" y="418267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7322095" y="4825993"/>
              <a:ext cx="607886" cy="320811"/>
            </a:xfrm>
            <a:custGeom>
              <a:rect b="b" l="l" r="r" t="t"/>
              <a:pathLst>
                <a:path extrusionOk="0" h="9991" w="20428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7929952" y="4503448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8536142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7322095" y="3860093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8536142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7929952" y="418267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732209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7929952" y="4825993"/>
              <a:ext cx="606220" cy="320811"/>
            </a:xfrm>
            <a:custGeom>
              <a:rect b="b" l="l" r="r" t="t"/>
              <a:pathLst>
                <a:path extrusionOk="0" h="9991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1"/>
            <p:cNvSpPr/>
            <p:nvPr/>
          </p:nvSpPr>
          <p:spPr>
            <a:xfrm>
              <a:off x="853614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6714243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11"/>
          <p:cNvGrpSpPr/>
          <p:nvPr/>
        </p:nvGrpSpPr>
        <p:grpSpPr>
          <a:xfrm>
            <a:off x="1189" y="-14"/>
            <a:ext cx="4050115" cy="3003527"/>
            <a:chOff x="892" y="-11"/>
            <a:chExt cx="3037586" cy="2252645"/>
          </a:xfrm>
        </p:grpSpPr>
        <p:sp>
          <p:nvSpPr>
            <p:cNvPr id="107" name="Google Shape;107;p11"/>
            <p:cNvSpPr/>
            <p:nvPr/>
          </p:nvSpPr>
          <p:spPr>
            <a:xfrm>
              <a:off x="892" y="64331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608719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608719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1822766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1214909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1822766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8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08719" y="-11"/>
              <a:ext cx="606220" cy="322577"/>
            </a:xfrm>
            <a:custGeom>
              <a:rect b="b" l="l" r="r" t="t"/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1214909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1822766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2430592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8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608719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892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608719" y="1286669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892" y="1609246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1214909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1214909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214909" y="1609246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2430592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8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608719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1214909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11"/>
          <p:cNvSpPr txBox="1"/>
          <p:nvPr>
            <p:ph idx="12" type="sldNum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6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13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3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p1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39" name="Google Shape;139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14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0" i="0" sz="346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0" i="0" sz="346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0" i="0" sz="346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0" i="0" sz="346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0" i="0" sz="346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0" i="0" sz="346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0" i="0" sz="346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0" i="0" sz="346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0" i="0" sz="346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14"/>
          <p:cNvSpPr txBox="1"/>
          <p:nvPr>
            <p:ph idx="12" type="sldNum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ranco">
  <p:cSld name="Branc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 b="0" l="90223" r="0" t="87525"/>
          <a:stretch/>
        </p:blipFill>
        <p:spPr>
          <a:xfrm>
            <a:off x="10999960" y="6002448"/>
            <a:ext cx="1192040" cy="855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oxo">
  <p:cSld name="Rox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"/>
          <p:cNvPicPr preferRelativeResize="0"/>
          <p:nvPr/>
        </p:nvPicPr>
        <p:blipFill rotWithShape="1">
          <a:blip r:embed="rId3">
            <a:alphaModFix/>
          </a:blip>
          <a:srcRect b="0" l="90223" r="0" t="87525"/>
          <a:stretch/>
        </p:blipFill>
        <p:spPr>
          <a:xfrm>
            <a:off x="10999960" y="6002448"/>
            <a:ext cx="1192040" cy="855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zul">
  <p:cSld name="Azul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5"/>
          <p:cNvPicPr preferRelativeResize="0"/>
          <p:nvPr/>
        </p:nvPicPr>
        <p:blipFill rotWithShape="1">
          <a:blip r:embed="rId3">
            <a:alphaModFix/>
          </a:blip>
          <a:srcRect b="0" l="90223" r="0" t="87525"/>
          <a:stretch/>
        </p:blipFill>
        <p:spPr>
          <a:xfrm>
            <a:off x="10999960" y="6002448"/>
            <a:ext cx="1192040" cy="855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urquesa">
  <p:cSld name="Turquesa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/>
          <p:cNvPicPr preferRelativeResize="0"/>
          <p:nvPr/>
        </p:nvPicPr>
        <p:blipFill rotWithShape="1">
          <a:blip r:embed="rId3">
            <a:alphaModFix/>
          </a:blip>
          <a:srcRect b="0" l="90223" r="0" t="87525"/>
          <a:stretch/>
        </p:blipFill>
        <p:spPr>
          <a:xfrm>
            <a:off x="10999960" y="6002448"/>
            <a:ext cx="1192040" cy="855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marelo">
  <p:cSld name="Amarel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7"/>
          <p:cNvPicPr preferRelativeResize="0"/>
          <p:nvPr/>
        </p:nvPicPr>
        <p:blipFill rotWithShape="1">
          <a:blip r:embed="rId3">
            <a:alphaModFix/>
          </a:blip>
          <a:srcRect b="0" l="90223" r="0" t="87525"/>
          <a:stretch/>
        </p:blipFill>
        <p:spPr>
          <a:xfrm>
            <a:off x="10999960" y="6002448"/>
            <a:ext cx="1192040" cy="855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ranja">
  <p:cSld name="Laranja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8"/>
          <p:cNvPicPr preferRelativeResize="0"/>
          <p:nvPr/>
        </p:nvPicPr>
        <p:blipFill rotWithShape="1">
          <a:blip r:embed="rId3">
            <a:alphaModFix/>
          </a:blip>
          <a:srcRect b="0" l="88886" r="0" t="85413"/>
          <a:stretch/>
        </p:blipFill>
        <p:spPr>
          <a:xfrm>
            <a:off x="10836998" y="5857592"/>
            <a:ext cx="1355002" cy="100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nza">
  <p:cSld name="Cinza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9"/>
          <p:cNvPicPr preferRelativeResize="0"/>
          <p:nvPr/>
        </p:nvPicPr>
        <p:blipFill rotWithShape="1">
          <a:blip r:embed="rId3">
            <a:alphaModFix/>
          </a:blip>
          <a:srcRect b="0" l="88886" r="0" t="85413"/>
          <a:stretch/>
        </p:blipFill>
        <p:spPr>
          <a:xfrm>
            <a:off x="10836998" y="5857592"/>
            <a:ext cx="1355002" cy="100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Subtitle">
    <p:bg>
      <p:bgPr>
        <a:solidFill>
          <a:srgbClr val="FFA400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ctrTitle"/>
          </p:nvPr>
        </p:nvSpPr>
        <p:spPr>
          <a:xfrm>
            <a:off x="914400" y="2212733"/>
            <a:ext cx="56700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Bold"/>
              <a:buNone/>
              <a:defRPr b="0" i="0" sz="48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Bold"/>
              <a:buNone/>
              <a:defRPr b="0" i="0" sz="48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Bold"/>
              <a:buNone/>
              <a:defRPr b="0" i="0" sz="48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Bold"/>
              <a:buNone/>
              <a:defRPr b="0" i="0" sz="48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Bold"/>
              <a:buNone/>
              <a:defRPr b="0" i="0" sz="48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Bold"/>
              <a:buNone/>
              <a:defRPr b="0" i="0" sz="48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Bold"/>
              <a:buNone/>
              <a:defRPr b="0" i="0" sz="48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Bold"/>
              <a:buNone/>
              <a:defRPr b="0" i="0" sz="48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36" name="Google Shape;36;p10"/>
          <p:cNvSpPr txBox="1"/>
          <p:nvPr>
            <p:ph idx="1" type="subTitle"/>
          </p:nvPr>
        </p:nvSpPr>
        <p:spPr>
          <a:xfrm>
            <a:off x="914400" y="3583536"/>
            <a:ext cx="56700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None/>
              <a:defRPr b="0" i="0" sz="2933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b="0" i="0" sz="40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b="0" i="0" sz="40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b="0" i="0" sz="40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b="0" i="0" sz="40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b="0" i="0" sz="40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b="0" i="0" sz="40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b="0" i="0" sz="40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b="0" i="0" sz="40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grpSp>
        <p:nvGrpSpPr>
          <p:cNvPr id="37" name="Google Shape;37;p10"/>
          <p:cNvGrpSpPr/>
          <p:nvPr/>
        </p:nvGrpSpPr>
        <p:grpSpPr>
          <a:xfrm>
            <a:off x="6526593" y="-14"/>
            <a:ext cx="5669938" cy="6862420"/>
            <a:chOff x="4894945" y="-11"/>
            <a:chExt cx="4252453" cy="5146815"/>
          </a:xfrm>
        </p:grpSpPr>
        <p:sp>
          <p:nvSpPr>
            <p:cNvPr id="38" name="Google Shape;38;p10"/>
            <p:cNvSpPr/>
            <p:nvPr/>
          </p:nvSpPr>
          <p:spPr>
            <a:xfrm>
              <a:off x="6108962" y="418267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1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6716818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7324645" y="353931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0"/>
            <p:cNvSpPr/>
            <p:nvPr/>
          </p:nvSpPr>
          <p:spPr>
            <a:xfrm>
              <a:off x="7324645" y="4182670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0"/>
            <p:cNvSpPr/>
            <p:nvPr/>
          </p:nvSpPr>
          <p:spPr>
            <a:xfrm>
              <a:off x="7932502" y="643313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0"/>
            <p:cNvSpPr/>
            <p:nvPr/>
          </p:nvSpPr>
          <p:spPr>
            <a:xfrm>
              <a:off x="8538692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0"/>
            <p:cNvSpPr/>
            <p:nvPr/>
          </p:nvSpPr>
          <p:spPr>
            <a:xfrm>
              <a:off x="7932502" y="1286669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0"/>
            <p:cNvSpPr/>
            <p:nvPr/>
          </p:nvSpPr>
          <p:spPr>
            <a:xfrm>
              <a:off x="7932502" y="3216737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0"/>
            <p:cNvSpPr/>
            <p:nvPr/>
          </p:nvSpPr>
          <p:spPr>
            <a:xfrm>
              <a:off x="8538692" y="353931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0"/>
            <p:cNvSpPr/>
            <p:nvPr/>
          </p:nvSpPr>
          <p:spPr>
            <a:xfrm>
              <a:off x="6108962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0"/>
            <p:cNvSpPr/>
            <p:nvPr/>
          </p:nvSpPr>
          <p:spPr>
            <a:xfrm>
              <a:off x="6716818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1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0"/>
            <p:cNvSpPr/>
            <p:nvPr/>
          </p:nvSpPr>
          <p:spPr>
            <a:xfrm>
              <a:off x="7324645" y="-11"/>
              <a:ext cx="607886" cy="322577"/>
            </a:xfrm>
            <a:custGeom>
              <a:rect b="b" l="l" r="r" t="t"/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0"/>
            <p:cNvSpPr/>
            <p:nvPr/>
          </p:nvSpPr>
          <p:spPr>
            <a:xfrm>
              <a:off x="7932502" y="-11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0"/>
            <p:cNvSpPr/>
            <p:nvPr/>
          </p:nvSpPr>
          <p:spPr>
            <a:xfrm>
              <a:off x="8538692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0"/>
            <p:cNvSpPr/>
            <p:nvPr/>
          </p:nvSpPr>
          <p:spPr>
            <a:xfrm>
              <a:off x="4894945" y="3860093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0"/>
            <p:cNvSpPr/>
            <p:nvPr/>
          </p:nvSpPr>
          <p:spPr>
            <a:xfrm>
              <a:off x="6108962" y="3860093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0"/>
            <p:cNvSpPr/>
            <p:nvPr/>
          </p:nvSpPr>
          <p:spPr>
            <a:xfrm>
              <a:off x="5502772" y="4182670"/>
              <a:ext cx="606220" cy="643356"/>
            </a:xfrm>
            <a:custGeom>
              <a:rect b="b" l="l" r="r" t="t"/>
              <a:pathLst>
                <a:path extrusionOk="0" h="20036" w="20372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0"/>
            <p:cNvSpPr/>
            <p:nvPr/>
          </p:nvSpPr>
          <p:spPr>
            <a:xfrm>
              <a:off x="7324645" y="3216737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0"/>
            <p:cNvSpPr/>
            <p:nvPr/>
          </p:nvSpPr>
          <p:spPr>
            <a:xfrm>
              <a:off x="6716818" y="353931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21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0"/>
            <p:cNvSpPr/>
            <p:nvPr/>
          </p:nvSpPr>
          <p:spPr>
            <a:xfrm>
              <a:off x="6716818" y="4182670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0"/>
            <p:cNvSpPr/>
            <p:nvPr/>
          </p:nvSpPr>
          <p:spPr>
            <a:xfrm>
              <a:off x="7932502" y="322534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0"/>
            <p:cNvSpPr/>
            <p:nvPr/>
          </p:nvSpPr>
          <p:spPr>
            <a:xfrm>
              <a:off x="7932502" y="965890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FFFF">
                <a:alpha val="21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0"/>
            <p:cNvSpPr/>
            <p:nvPr/>
          </p:nvSpPr>
          <p:spPr>
            <a:xfrm>
              <a:off x="7932502" y="2895958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0"/>
            <p:cNvSpPr/>
            <p:nvPr/>
          </p:nvSpPr>
          <p:spPr>
            <a:xfrm>
              <a:off x="7932492" y="3538418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0"/>
            <p:cNvSpPr/>
            <p:nvPr/>
          </p:nvSpPr>
          <p:spPr>
            <a:xfrm>
              <a:off x="6108962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0"/>
            <p:cNvSpPr/>
            <p:nvPr/>
          </p:nvSpPr>
          <p:spPr>
            <a:xfrm>
              <a:off x="6716818" y="-11"/>
              <a:ext cx="607856" cy="322577"/>
            </a:xfrm>
            <a:custGeom>
              <a:rect b="b" l="l" r="r" t="t"/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0"/>
            <p:cNvSpPr/>
            <p:nvPr/>
          </p:nvSpPr>
          <p:spPr>
            <a:xfrm>
              <a:off x="6716818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0"/>
            <p:cNvSpPr/>
            <p:nvPr/>
          </p:nvSpPr>
          <p:spPr>
            <a:xfrm>
              <a:off x="7324645" y="4503448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8538692" y="-11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8538692" y="4503448"/>
              <a:ext cx="607856" cy="643356"/>
            </a:xfrm>
            <a:custGeom>
              <a:rect b="b" l="l" r="r" t="t"/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0"/>
            <p:cNvSpPr/>
            <p:nvPr/>
          </p:nvSpPr>
          <p:spPr>
            <a:xfrm>
              <a:off x="7324658" y="32253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0"/>
            <p:cNvSpPr/>
            <p:nvPr/>
          </p:nvSpPr>
          <p:spPr>
            <a:xfrm>
              <a:off x="7324658" y="965890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0"/>
            <p:cNvSpPr/>
            <p:nvPr/>
          </p:nvSpPr>
          <p:spPr>
            <a:xfrm>
              <a:off x="6716831" y="322534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6716831" y="965890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0"/>
            <p:cNvSpPr/>
            <p:nvPr/>
          </p:nvSpPr>
          <p:spPr>
            <a:xfrm>
              <a:off x="7324658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7324658" y="-11"/>
              <a:ext cx="607886" cy="643356"/>
            </a:xfrm>
            <a:custGeom>
              <a:rect b="b" l="l" r="r" t="t"/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8538692" y="4825993"/>
              <a:ext cx="607856" cy="320811"/>
            </a:xfrm>
            <a:custGeom>
              <a:rect b="b" l="l" r="r" t="t"/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6109812" y="2252602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6109812" y="3539314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1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6717668" y="1286669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6717668" y="1930025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6717668" y="2573381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21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7325495" y="2252602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6717668" y="3216737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0"/>
            <p:cNvSpPr/>
            <p:nvPr/>
          </p:nvSpPr>
          <p:spPr>
            <a:xfrm>
              <a:off x="7325495" y="2895958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0"/>
            <p:cNvSpPr/>
            <p:nvPr/>
          </p:nvSpPr>
          <p:spPr>
            <a:xfrm>
              <a:off x="7933352" y="1930025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7933352" y="2573381"/>
              <a:ext cx="606220" cy="643388"/>
            </a:xfrm>
            <a:custGeom>
              <a:rect b="b" l="l" r="r" t="t"/>
              <a:pathLst>
                <a:path extrusionOk="0" h="20037" w="20372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8539542" y="1608802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6109812" y="1286669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1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6109812" y="3216737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6717668" y="1609246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7325495" y="1930025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6717668" y="2252602"/>
              <a:ext cx="607856" cy="643388"/>
            </a:xfrm>
            <a:custGeom>
              <a:rect b="b" l="l" r="r" t="t"/>
              <a:pathLst>
                <a:path extrusionOk="0" h="20037" w="20427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7325495" y="2573381"/>
              <a:ext cx="607886" cy="643388"/>
            </a:xfrm>
            <a:custGeom>
              <a:rect b="b" l="l" r="r" t="t"/>
              <a:pathLst>
                <a:path extrusionOk="0" h="20037" w="20428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GVNDQpcdzHg" TargetMode="External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/>
          <p:nvPr/>
        </p:nvSpPr>
        <p:spPr>
          <a:xfrm>
            <a:off x="723902" y="3286126"/>
            <a:ext cx="3400500" cy="2019300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15"/>
          <p:cNvPicPr preferRelativeResize="0"/>
          <p:nvPr/>
        </p:nvPicPr>
        <p:blipFill rotWithShape="1">
          <a:blip r:embed="rId4">
            <a:alphaModFix/>
          </a:blip>
          <a:srcRect b="71005" l="5177" r="68568" t="10266"/>
          <a:stretch/>
        </p:blipFill>
        <p:spPr>
          <a:xfrm>
            <a:off x="630936" y="704088"/>
            <a:ext cx="3200837" cy="128436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/>
          <p:nvPr/>
        </p:nvSpPr>
        <p:spPr>
          <a:xfrm>
            <a:off x="932688" y="3401060"/>
            <a:ext cx="4503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BNCC</a:t>
            </a:r>
            <a:b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 Educação Infantil</a:t>
            </a:r>
            <a:endParaRPr b="1" i="0" sz="3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15"/>
          <p:cNvPicPr preferRelativeResize="0"/>
          <p:nvPr/>
        </p:nvPicPr>
        <p:blipFill rotWithShape="1">
          <a:blip r:embed="rId4">
            <a:alphaModFix/>
          </a:blip>
          <a:srcRect b="52667" l="5177" r="61972" t="28993"/>
          <a:stretch/>
        </p:blipFill>
        <p:spPr>
          <a:xfrm>
            <a:off x="630936" y="1988456"/>
            <a:ext cx="4005072" cy="1257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24"/>
          <p:cNvGrpSpPr/>
          <p:nvPr/>
        </p:nvGrpSpPr>
        <p:grpSpPr>
          <a:xfrm>
            <a:off x="1910095" y="2328998"/>
            <a:ext cx="8768273" cy="1673765"/>
            <a:chOff x="1461577" y="2372540"/>
            <a:chExt cx="8768273" cy="1673765"/>
          </a:xfrm>
        </p:grpSpPr>
        <p:sp>
          <p:nvSpPr>
            <p:cNvPr id="380" name="Google Shape;380;p24"/>
            <p:cNvSpPr/>
            <p:nvPr/>
          </p:nvSpPr>
          <p:spPr>
            <a:xfrm>
              <a:off x="1461577" y="2378848"/>
              <a:ext cx="8146880" cy="4000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4"/>
            <p:cNvSpPr txBox="1"/>
            <p:nvPr/>
          </p:nvSpPr>
          <p:spPr>
            <a:xfrm>
              <a:off x="1477441" y="2372540"/>
              <a:ext cx="6415276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4. Escuta, fala, pensamento e imaginação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4"/>
            <p:cNvSpPr txBox="1"/>
            <p:nvPr/>
          </p:nvSpPr>
          <p:spPr>
            <a:xfrm>
              <a:off x="1477441" y="2846017"/>
              <a:ext cx="8752409" cy="1200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Realça as experiências com a </a:t>
              </a:r>
              <a:r>
                <a:rPr b="1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linguagem oral</a:t>
              </a: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como as conversas e cantigas. Incentiva experiências como a </a:t>
              </a:r>
              <a:r>
                <a:rPr b="1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leitura</a:t>
              </a: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histórias e, ainda, à linguagem </a:t>
              </a:r>
              <a:r>
                <a:rPr b="1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escrita</a:t>
              </a: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convidando a criança a conhecer os detalhes do texto</a:t>
              </a:r>
              <a:b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 das imagens e a ter contato com os personagens e imaginar cenários</a:t>
              </a:r>
              <a:endParaRPr/>
            </a:p>
          </p:txBody>
        </p:sp>
      </p:grpSp>
      <p:grpSp>
        <p:nvGrpSpPr>
          <p:cNvPr id="383" name="Google Shape;383;p24"/>
          <p:cNvGrpSpPr/>
          <p:nvPr/>
        </p:nvGrpSpPr>
        <p:grpSpPr>
          <a:xfrm>
            <a:off x="1910095" y="4228277"/>
            <a:ext cx="9409623" cy="2227763"/>
            <a:chOff x="1461576" y="4271819"/>
            <a:chExt cx="9409623" cy="2227763"/>
          </a:xfrm>
        </p:grpSpPr>
        <p:sp>
          <p:nvSpPr>
            <p:cNvPr id="384" name="Google Shape;384;p24"/>
            <p:cNvSpPr/>
            <p:nvPr/>
          </p:nvSpPr>
          <p:spPr>
            <a:xfrm>
              <a:off x="1461576" y="4278127"/>
              <a:ext cx="8146881" cy="4000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4"/>
            <p:cNvSpPr txBox="1"/>
            <p:nvPr/>
          </p:nvSpPr>
          <p:spPr>
            <a:xfrm>
              <a:off x="1477440" y="4271819"/>
              <a:ext cx="9393759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5. Espaço, tempo, quantidades, relações e transformações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4"/>
            <p:cNvSpPr txBox="1"/>
            <p:nvPr/>
          </p:nvSpPr>
          <p:spPr>
            <a:xfrm>
              <a:off x="1477441" y="4745296"/>
              <a:ext cx="8333309" cy="1754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Ênfase está nas experiências para construção de </a:t>
              </a:r>
              <a:r>
                <a:rPr b="1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noções espaciais</a:t>
              </a:r>
              <a:br>
                <a:rPr b="1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1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 em relação ao tempo, de ordem temporal e histórica</a:t>
              </a: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As crianças devem entender que os números são recursos para representar quantidades. É importante favorecer a construção de noções relacionadas à transformação de materiais, objetos, e situações</a:t>
              </a:r>
              <a:b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que aproximem as crianças da ideia de causalidade.</a:t>
              </a:r>
              <a:endParaRPr/>
            </a:p>
          </p:txBody>
        </p:sp>
      </p:grpSp>
      <p:sp>
        <p:nvSpPr>
          <p:cNvPr id="387" name="Google Shape;387;p24"/>
          <p:cNvSpPr/>
          <p:nvPr/>
        </p:nvSpPr>
        <p:spPr>
          <a:xfrm>
            <a:off x="520377" y="4905927"/>
            <a:ext cx="1168210" cy="872463"/>
          </a:xfrm>
          <a:custGeom>
            <a:rect b="b" l="l" r="r" t="t"/>
            <a:pathLst>
              <a:path extrusionOk="0" h="800158" w="1071396">
                <a:moveTo>
                  <a:pt x="981297" y="14463"/>
                </a:moveTo>
                <a:lnTo>
                  <a:pt x="95835" y="14463"/>
                </a:lnTo>
                <a:cubicBezTo>
                  <a:pt x="51081" y="14463"/>
                  <a:pt x="14599" y="51081"/>
                  <a:pt x="14463" y="95835"/>
                </a:cubicBezTo>
                <a:lnTo>
                  <a:pt x="14463" y="715212"/>
                </a:lnTo>
                <a:cubicBezTo>
                  <a:pt x="14463" y="759967"/>
                  <a:pt x="51081" y="796584"/>
                  <a:pt x="95835" y="796584"/>
                </a:cubicBezTo>
                <a:lnTo>
                  <a:pt x="981297" y="796584"/>
                </a:lnTo>
                <a:cubicBezTo>
                  <a:pt x="1026052" y="796584"/>
                  <a:pt x="1062669" y="759967"/>
                  <a:pt x="1062669" y="715212"/>
                </a:cubicBezTo>
                <a:lnTo>
                  <a:pt x="1062669" y="95835"/>
                </a:lnTo>
                <a:cubicBezTo>
                  <a:pt x="1062669" y="50945"/>
                  <a:pt x="1026187" y="14463"/>
                  <a:pt x="981297" y="14463"/>
                </a:cubicBezTo>
                <a:close/>
                <a:moveTo>
                  <a:pt x="981433" y="769460"/>
                </a:moveTo>
                <a:lnTo>
                  <a:pt x="735554" y="769460"/>
                </a:lnTo>
                <a:lnTo>
                  <a:pt x="740707" y="759560"/>
                </a:lnTo>
                <a:cubicBezTo>
                  <a:pt x="766747" y="709923"/>
                  <a:pt x="768509" y="649979"/>
                  <a:pt x="746539" y="565081"/>
                </a:cubicBezTo>
                <a:lnTo>
                  <a:pt x="743691" y="553960"/>
                </a:lnTo>
                <a:lnTo>
                  <a:pt x="754812" y="556808"/>
                </a:lnTo>
                <a:cubicBezTo>
                  <a:pt x="803093" y="569014"/>
                  <a:pt x="852729" y="575659"/>
                  <a:pt x="902502" y="576608"/>
                </a:cubicBezTo>
                <a:cubicBezTo>
                  <a:pt x="943459" y="577286"/>
                  <a:pt x="986315" y="569827"/>
                  <a:pt x="1026187" y="555452"/>
                </a:cubicBezTo>
                <a:lnTo>
                  <a:pt x="1035274" y="552197"/>
                </a:lnTo>
                <a:lnTo>
                  <a:pt x="1035680" y="715212"/>
                </a:lnTo>
                <a:cubicBezTo>
                  <a:pt x="1035680" y="745048"/>
                  <a:pt x="1011405" y="769460"/>
                  <a:pt x="981433" y="769460"/>
                </a:cubicBezTo>
                <a:close/>
                <a:moveTo>
                  <a:pt x="95293" y="41587"/>
                </a:moveTo>
                <a:lnTo>
                  <a:pt x="344562" y="41587"/>
                </a:lnTo>
                <a:lnTo>
                  <a:pt x="339408" y="51488"/>
                </a:lnTo>
                <a:cubicBezTo>
                  <a:pt x="316896" y="94886"/>
                  <a:pt x="302655" y="141404"/>
                  <a:pt x="296959" y="190091"/>
                </a:cubicBezTo>
                <a:lnTo>
                  <a:pt x="296281" y="195652"/>
                </a:lnTo>
                <a:lnTo>
                  <a:pt x="290721" y="196059"/>
                </a:lnTo>
                <a:cubicBezTo>
                  <a:pt x="207857" y="202568"/>
                  <a:pt x="126892" y="222369"/>
                  <a:pt x="50403" y="254918"/>
                </a:cubicBezTo>
                <a:lnTo>
                  <a:pt x="41045" y="258851"/>
                </a:lnTo>
                <a:lnTo>
                  <a:pt x="41045" y="95835"/>
                </a:lnTo>
                <a:cubicBezTo>
                  <a:pt x="41045" y="65863"/>
                  <a:pt x="65456" y="41587"/>
                  <a:pt x="95293" y="41587"/>
                </a:cubicBezTo>
                <a:close/>
                <a:moveTo>
                  <a:pt x="703819" y="516122"/>
                </a:moveTo>
                <a:lnTo>
                  <a:pt x="643739" y="499034"/>
                </a:lnTo>
                <a:cubicBezTo>
                  <a:pt x="555586" y="473944"/>
                  <a:pt x="464314" y="448176"/>
                  <a:pt x="366261" y="441395"/>
                </a:cubicBezTo>
                <a:lnTo>
                  <a:pt x="361650" y="441124"/>
                </a:lnTo>
                <a:lnTo>
                  <a:pt x="360294" y="436784"/>
                </a:lnTo>
                <a:cubicBezTo>
                  <a:pt x="339680" y="372229"/>
                  <a:pt x="320693" y="302249"/>
                  <a:pt x="322456" y="227794"/>
                </a:cubicBezTo>
                <a:lnTo>
                  <a:pt x="322592" y="221284"/>
                </a:lnTo>
                <a:lnTo>
                  <a:pt x="329101" y="221148"/>
                </a:lnTo>
                <a:cubicBezTo>
                  <a:pt x="436783" y="218571"/>
                  <a:pt x="534972" y="240678"/>
                  <a:pt x="626516" y="263326"/>
                </a:cubicBezTo>
                <a:lnTo>
                  <a:pt x="630720" y="264411"/>
                </a:lnTo>
                <a:lnTo>
                  <a:pt x="631533" y="268751"/>
                </a:lnTo>
                <a:lnTo>
                  <a:pt x="631533" y="268751"/>
                </a:lnTo>
                <a:cubicBezTo>
                  <a:pt x="643332" y="332085"/>
                  <a:pt x="660692" y="394877"/>
                  <a:pt x="683340" y="455228"/>
                </a:cubicBezTo>
                <a:lnTo>
                  <a:pt x="688223" y="469468"/>
                </a:lnTo>
                <a:cubicBezTo>
                  <a:pt x="692156" y="481132"/>
                  <a:pt x="696089" y="492660"/>
                  <a:pt x="699886" y="504187"/>
                </a:cubicBezTo>
                <a:lnTo>
                  <a:pt x="703819" y="516122"/>
                </a:lnTo>
                <a:close/>
                <a:moveTo>
                  <a:pt x="671135" y="52166"/>
                </a:moveTo>
                <a:cubicBezTo>
                  <a:pt x="636551" y="103023"/>
                  <a:pt x="620548" y="164866"/>
                  <a:pt x="626109" y="226031"/>
                </a:cubicBezTo>
                <a:lnTo>
                  <a:pt x="626922" y="235524"/>
                </a:lnTo>
                <a:lnTo>
                  <a:pt x="617700" y="233218"/>
                </a:lnTo>
                <a:cubicBezTo>
                  <a:pt x="539990" y="214096"/>
                  <a:pt x="448989" y="193889"/>
                  <a:pt x="347139" y="193889"/>
                </a:cubicBezTo>
                <a:cubicBezTo>
                  <a:pt x="342121" y="193889"/>
                  <a:pt x="336967" y="193889"/>
                  <a:pt x="331949" y="194024"/>
                </a:cubicBezTo>
                <a:lnTo>
                  <a:pt x="324083" y="194160"/>
                </a:lnTo>
                <a:lnTo>
                  <a:pt x="325168" y="186294"/>
                </a:lnTo>
                <a:cubicBezTo>
                  <a:pt x="331814" y="136115"/>
                  <a:pt x="348088" y="88512"/>
                  <a:pt x="373585" y="44707"/>
                </a:cubicBezTo>
                <a:lnTo>
                  <a:pt x="375483" y="41316"/>
                </a:lnTo>
                <a:lnTo>
                  <a:pt x="678187" y="41316"/>
                </a:lnTo>
                <a:lnTo>
                  <a:pt x="671135" y="52166"/>
                </a:lnTo>
                <a:close/>
                <a:moveTo>
                  <a:pt x="287195" y="223183"/>
                </a:moveTo>
                <a:lnTo>
                  <a:pt x="294518" y="222504"/>
                </a:lnTo>
                <a:lnTo>
                  <a:pt x="294654" y="229828"/>
                </a:lnTo>
                <a:cubicBezTo>
                  <a:pt x="295603" y="298452"/>
                  <a:pt x="307538" y="366262"/>
                  <a:pt x="329915" y="431088"/>
                </a:cubicBezTo>
                <a:lnTo>
                  <a:pt x="333034" y="440175"/>
                </a:lnTo>
                <a:lnTo>
                  <a:pt x="323405" y="440039"/>
                </a:lnTo>
                <a:cubicBezTo>
                  <a:pt x="228743" y="438954"/>
                  <a:pt x="134758" y="461060"/>
                  <a:pt x="50945" y="503780"/>
                </a:cubicBezTo>
                <a:lnTo>
                  <a:pt x="41045" y="508798"/>
                </a:lnTo>
                <a:lnTo>
                  <a:pt x="41045" y="288551"/>
                </a:lnTo>
                <a:lnTo>
                  <a:pt x="45113" y="286653"/>
                </a:lnTo>
                <a:cubicBezTo>
                  <a:pt x="121874" y="252070"/>
                  <a:pt x="203382" y="230777"/>
                  <a:pt x="287195" y="223183"/>
                </a:cubicBezTo>
                <a:close/>
                <a:moveTo>
                  <a:pt x="41723" y="539448"/>
                </a:moveTo>
                <a:lnTo>
                  <a:pt x="45113" y="537550"/>
                </a:lnTo>
                <a:cubicBezTo>
                  <a:pt x="134351" y="487777"/>
                  <a:pt x="235388" y="463230"/>
                  <a:pt x="337374" y="466892"/>
                </a:cubicBezTo>
                <a:lnTo>
                  <a:pt x="342121" y="467027"/>
                </a:lnTo>
                <a:lnTo>
                  <a:pt x="349173" y="489405"/>
                </a:lnTo>
                <a:cubicBezTo>
                  <a:pt x="383349" y="591933"/>
                  <a:pt x="415491" y="688766"/>
                  <a:pt x="363142" y="766476"/>
                </a:cubicBezTo>
                <a:lnTo>
                  <a:pt x="361108" y="769460"/>
                </a:lnTo>
                <a:lnTo>
                  <a:pt x="95971" y="769460"/>
                </a:lnTo>
                <a:cubicBezTo>
                  <a:pt x="65999" y="769460"/>
                  <a:pt x="41723" y="745184"/>
                  <a:pt x="41723" y="715212"/>
                </a:cubicBezTo>
                <a:lnTo>
                  <a:pt x="41723" y="539448"/>
                </a:lnTo>
                <a:close/>
                <a:moveTo>
                  <a:pt x="398674" y="759560"/>
                </a:moveTo>
                <a:cubicBezTo>
                  <a:pt x="440174" y="676560"/>
                  <a:pt x="408439" y="581626"/>
                  <a:pt x="375076" y="481267"/>
                </a:cubicBezTo>
                <a:lnTo>
                  <a:pt x="371822" y="468655"/>
                </a:lnTo>
                <a:lnTo>
                  <a:pt x="381451" y="469604"/>
                </a:lnTo>
                <a:cubicBezTo>
                  <a:pt x="469197" y="477741"/>
                  <a:pt x="554230" y="501882"/>
                  <a:pt x="636416" y="525208"/>
                </a:cubicBezTo>
                <a:cubicBezTo>
                  <a:pt x="654318" y="530226"/>
                  <a:pt x="671813" y="535109"/>
                  <a:pt x="689172" y="539855"/>
                </a:cubicBezTo>
                <a:lnTo>
                  <a:pt x="713448" y="546501"/>
                </a:lnTo>
                <a:lnTo>
                  <a:pt x="714533" y="550162"/>
                </a:lnTo>
                <a:cubicBezTo>
                  <a:pt x="735011" y="622177"/>
                  <a:pt x="749794" y="704362"/>
                  <a:pt x="704090" y="766612"/>
                </a:cubicBezTo>
                <a:lnTo>
                  <a:pt x="702056" y="769324"/>
                </a:lnTo>
                <a:lnTo>
                  <a:pt x="393928" y="769324"/>
                </a:lnTo>
                <a:lnTo>
                  <a:pt x="398674" y="759560"/>
                </a:lnTo>
                <a:close/>
                <a:moveTo>
                  <a:pt x="901146" y="549756"/>
                </a:moveTo>
                <a:cubicBezTo>
                  <a:pt x="842558" y="549756"/>
                  <a:pt x="786005" y="537007"/>
                  <a:pt x="738266" y="524666"/>
                </a:cubicBezTo>
                <a:lnTo>
                  <a:pt x="734605" y="523716"/>
                </a:lnTo>
                <a:lnTo>
                  <a:pt x="733520" y="520055"/>
                </a:lnTo>
                <a:cubicBezTo>
                  <a:pt x="727010" y="499305"/>
                  <a:pt x="720093" y="478826"/>
                  <a:pt x="712634" y="456991"/>
                </a:cubicBezTo>
                <a:lnTo>
                  <a:pt x="708837" y="446006"/>
                </a:lnTo>
                <a:cubicBezTo>
                  <a:pt x="689172" y="392708"/>
                  <a:pt x="672898" y="337375"/>
                  <a:pt x="660827" y="281770"/>
                </a:cubicBezTo>
                <a:lnTo>
                  <a:pt x="658522" y="271056"/>
                </a:lnTo>
                <a:lnTo>
                  <a:pt x="669100" y="273769"/>
                </a:lnTo>
                <a:cubicBezTo>
                  <a:pt x="748438" y="293705"/>
                  <a:pt x="830488" y="314184"/>
                  <a:pt x="913487" y="314184"/>
                </a:cubicBezTo>
                <a:cubicBezTo>
                  <a:pt x="951461" y="314726"/>
                  <a:pt x="989705" y="310115"/>
                  <a:pt x="1027137" y="300757"/>
                </a:cubicBezTo>
                <a:lnTo>
                  <a:pt x="1035545" y="298723"/>
                </a:lnTo>
                <a:lnTo>
                  <a:pt x="1035545" y="522496"/>
                </a:lnTo>
                <a:lnTo>
                  <a:pt x="1031476" y="524259"/>
                </a:lnTo>
                <a:cubicBezTo>
                  <a:pt x="991333" y="541347"/>
                  <a:pt x="948748" y="549756"/>
                  <a:pt x="901146" y="549756"/>
                </a:cubicBezTo>
                <a:close/>
                <a:moveTo>
                  <a:pt x="913758" y="286653"/>
                </a:moveTo>
                <a:cubicBezTo>
                  <a:pt x="828589" y="286653"/>
                  <a:pt x="744640" y="265089"/>
                  <a:pt x="662455" y="244204"/>
                </a:cubicBezTo>
                <a:lnTo>
                  <a:pt x="655131" y="244204"/>
                </a:lnTo>
                <a:lnTo>
                  <a:pt x="654589" y="238101"/>
                </a:lnTo>
                <a:cubicBezTo>
                  <a:pt x="647401" y="159441"/>
                  <a:pt x="666388" y="95971"/>
                  <a:pt x="712634" y="44164"/>
                </a:cubicBezTo>
                <a:lnTo>
                  <a:pt x="714669" y="41859"/>
                </a:lnTo>
                <a:lnTo>
                  <a:pt x="981297" y="41859"/>
                </a:lnTo>
                <a:cubicBezTo>
                  <a:pt x="1011269" y="41859"/>
                  <a:pt x="1035545" y="66135"/>
                  <a:pt x="1035545" y="96107"/>
                </a:cubicBezTo>
                <a:lnTo>
                  <a:pt x="1035680" y="269700"/>
                </a:lnTo>
                <a:lnTo>
                  <a:pt x="1030798" y="271056"/>
                </a:lnTo>
                <a:cubicBezTo>
                  <a:pt x="993774" y="281499"/>
                  <a:pt x="955394" y="286653"/>
                  <a:pt x="913758" y="2866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8" name="Google Shape;388;p24"/>
          <p:cNvGrpSpPr/>
          <p:nvPr/>
        </p:nvGrpSpPr>
        <p:grpSpPr>
          <a:xfrm>
            <a:off x="619253" y="2650492"/>
            <a:ext cx="970458" cy="1030776"/>
            <a:chOff x="3064380" y="-1140038"/>
            <a:chExt cx="766104" cy="813720"/>
          </a:xfrm>
        </p:grpSpPr>
        <p:sp>
          <p:nvSpPr>
            <p:cNvPr id="389" name="Google Shape;389;p24"/>
            <p:cNvSpPr/>
            <p:nvPr/>
          </p:nvSpPr>
          <p:spPr>
            <a:xfrm>
              <a:off x="3735550" y="-616532"/>
              <a:ext cx="94934" cy="54248"/>
            </a:xfrm>
            <a:custGeom>
              <a:rect b="b" l="l" r="r" t="t"/>
              <a:pathLst>
                <a:path extrusionOk="0" h="54248" w="94933">
                  <a:moveTo>
                    <a:pt x="91362" y="25619"/>
                  </a:moveTo>
                  <a:cubicBezTo>
                    <a:pt x="88921" y="22771"/>
                    <a:pt x="85666" y="21008"/>
                    <a:pt x="82140" y="20736"/>
                  </a:cubicBezTo>
                  <a:lnTo>
                    <a:pt x="26536" y="10429"/>
                  </a:lnTo>
                  <a:cubicBezTo>
                    <a:pt x="18806" y="8937"/>
                    <a:pt x="11754" y="14091"/>
                    <a:pt x="10397" y="21550"/>
                  </a:cubicBezTo>
                  <a:cubicBezTo>
                    <a:pt x="9041" y="29009"/>
                    <a:pt x="13923" y="36333"/>
                    <a:pt x="21518" y="37689"/>
                  </a:cubicBezTo>
                  <a:lnTo>
                    <a:pt x="76309" y="47860"/>
                  </a:lnTo>
                  <a:cubicBezTo>
                    <a:pt x="77665" y="48132"/>
                    <a:pt x="78479" y="48267"/>
                    <a:pt x="79428" y="48403"/>
                  </a:cubicBezTo>
                  <a:cubicBezTo>
                    <a:pt x="79970" y="48403"/>
                    <a:pt x="80377" y="48538"/>
                    <a:pt x="80920" y="48538"/>
                  </a:cubicBezTo>
                  <a:cubicBezTo>
                    <a:pt x="84039" y="48538"/>
                    <a:pt x="87158" y="47453"/>
                    <a:pt x="89599" y="45284"/>
                  </a:cubicBezTo>
                  <a:cubicBezTo>
                    <a:pt x="92447" y="42842"/>
                    <a:pt x="94210" y="39587"/>
                    <a:pt x="94617" y="35790"/>
                  </a:cubicBezTo>
                  <a:cubicBezTo>
                    <a:pt x="94889" y="32128"/>
                    <a:pt x="93804" y="28602"/>
                    <a:pt x="91362" y="256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3688892" y="-553577"/>
              <a:ext cx="67810" cy="81372"/>
            </a:xfrm>
            <a:custGeom>
              <a:rect b="b" l="l" r="r" t="t"/>
              <a:pathLst>
                <a:path extrusionOk="0" h="81372" w="67809">
                  <a:moveTo>
                    <a:pt x="35763" y="16776"/>
                  </a:moveTo>
                  <a:cubicBezTo>
                    <a:pt x="33864" y="13657"/>
                    <a:pt x="30881" y="11351"/>
                    <a:pt x="27219" y="10538"/>
                  </a:cubicBezTo>
                  <a:cubicBezTo>
                    <a:pt x="23693" y="9724"/>
                    <a:pt x="19895" y="10266"/>
                    <a:pt x="16776" y="12165"/>
                  </a:cubicBezTo>
                  <a:cubicBezTo>
                    <a:pt x="13657" y="14064"/>
                    <a:pt x="11351" y="17183"/>
                    <a:pt x="10538" y="20709"/>
                  </a:cubicBezTo>
                  <a:cubicBezTo>
                    <a:pt x="9724" y="24371"/>
                    <a:pt x="10266" y="28033"/>
                    <a:pt x="12165" y="31152"/>
                  </a:cubicBezTo>
                  <a:lnTo>
                    <a:pt x="38340" y="73737"/>
                  </a:lnTo>
                  <a:cubicBezTo>
                    <a:pt x="40510" y="76449"/>
                    <a:pt x="43764" y="78212"/>
                    <a:pt x="47291" y="78755"/>
                  </a:cubicBezTo>
                  <a:cubicBezTo>
                    <a:pt x="47969" y="78890"/>
                    <a:pt x="48511" y="78890"/>
                    <a:pt x="49189" y="78890"/>
                  </a:cubicBezTo>
                  <a:cubicBezTo>
                    <a:pt x="52173" y="78890"/>
                    <a:pt x="55021" y="77941"/>
                    <a:pt x="57462" y="76042"/>
                  </a:cubicBezTo>
                  <a:cubicBezTo>
                    <a:pt x="62616" y="72109"/>
                    <a:pt x="64379" y="65193"/>
                    <a:pt x="61531" y="59090"/>
                  </a:cubicBezTo>
                  <a:lnTo>
                    <a:pt x="35763" y="167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3717576" y="-721244"/>
              <a:ext cx="81372" cy="67810"/>
            </a:xfrm>
            <a:custGeom>
              <a:rect b="b" l="l" r="r" t="t"/>
              <a:pathLst>
                <a:path extrusionOk="0" h="67810" w="81371">
                  <a:moveTo>
                    <a:pt x="23761" y="68759"/>
                  </a:moveTo>
                  <a:cubicBezTo>
                    <a:pt x="27015" y="68759"/>
                    <a:pt x="30270" y="67810"/>
                    <a:pt x="32847" y="65911"/>
                  </a:cubicBezTo>
                  <a:lnTo>
                    <a:pt x="72855" y="35126"/>
                  </a:lnTo>
                  <a:cubicBezTo>
                    <a:pt x="75839" y="32820"/>
                    <a:pt x="77737" y="29565"/>
                    <a:pt x="78280" y="25903"/>
                  </a:cubicBezTo>
                  <a:cubicBezTo>
                    <a:pt x="78822" y="22242"/>
                    <a:pt x="77737" y="18580"/>
                    <a:pt x="75567" y="15596"/>
                  </a:cubicBezTo>
                  <a:cubicBezTo>
                    <a:pt x="72855" y="12070"/>
                    <a:pt x="68786" y="10172"/>
                    <a:pt x="64447" y="10172"/>
                  </a:cubicBezTo>
                  <a:cubicBezTo>
                    <a:pt x="61327" y="10172"/>
                    <a:pt x="58479" y="11121"/>
                    <a:pt x="56038" y="13020"/>
                  </a:cubicBezTo>
                  <a:lnTo>
                    <a:pt x="16030" y="43805"/>
                  </a:lnTo>
                  <a:cubicBezTo>
                    <a:pt x="12911" y="45975"/>
                    <a:pt x="11012" y="49230"/>
                    <a:pt x="10334" y="52892"/>
                  </a:cubicBezTo>
                  <a:cubicBezTo>
                    <a:pt x="9792" y="56554"/>
                    <a:pt x="10605" y="60215"/>
                    <a:pt x="12775" y="63199"/>
                  </a:cubicBezTo>
                  <a:cubicBezTo>
                    <a:pt x="15352" y="66725"/>
                    <a:pt x="19421" y="68759"/>
                    <a:pt x="23761" y="687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3064380" y="-1140038"/>
              <a:ext cx="650975" cy="813720"/>
            </a:xfrm>
            <a:custGeom>
              <a:rect b="b" l="l" r="r" t="t"/>
              <a:pathLst>
                <a:path extrusionOk="0" h="813720" w="650975">
                  <a:moveTo>
                    <a:pt x="638847" y="393705"/>
                  </a:moveTo>
                  <a:cubicBezTo>
                    <a:pt x="651324" y="379872"/>
                    <a:pt x="653223" y="358986"/>
                    <a:pt x="643594" y="342983"/>
                  </a:cubicBezTo>
                  <a:lnTo>
                    <a:pt x="643594" y="342847"/>
                  </a:lnTo>
                  <a:cubicBezTo>
                    <a:pt x="638169" y="334846"/>
                    <a:pt x="630574" y="328336"/>
                    <a:pt x="621759" y="324267"/>
                  </a:cubicBezTo>
                  <a:cubicBezTo>
                    <a:pt x="586227" y="306094"/>
                    <a:pt x="562900" y="270291"/>
                    <a:pt x="561002" y="230554"/>
                  </a:cubicBezTo>
                  <a:cubicBezTo>
                    <a:pt x="560595" y="219704"/>
                    <a:pt x="559510" y="208855"/>
                    <a:pt x="557882" y="198276"/>
                  </a:cubicBezTo>
                  <a:cubicBezTo>
                    <a:pt x="544049" y="112429"/>
                    <a:pt x="489937" y="10172"/>
                    <a:pt x="311325" y="10172"/>
                  </a:cubicBezTo>
                  <a:lnTo>
                    <a:pt x="307935" y="10172"/>
                  </a:lnTo>
                  <a:cubicBezTo>
                    <a:pt x="148039" y="10172"/>
                    <a:pt x="23269" y="116498"/>
                    <a:pt x="11199" y="262832"/>
                  </a:cubicBezTo>
                  <a:cubicBezTo>
                    <a:pt x="6181" y="321419"/>
                    <a:pt x="19607" y="378922"/>
                    <a:pt x="50122" y="429237"/>
                  </a:cubicBezTo>
                  <a:cubicBezTo>
                    <a:pt x="102335" y="512915"/>
                    <a:pt x="108438" y="616257"/>
                    <a:pt x="66532" y="705631"/>
                  </a:cubicBezTo>
                  <a:cubicBezTo>
                    <a:pt x="63955" y="711056"/>
                    <a:pt x="65040" y="717565"/>
                    <a:pt x="69380" y="721770"/>
                  </a:cubicBezTo>
                  <a:cubicBezTo>
                    <a:pt x="135698" y="779951"/>
                    <a:pt x="221003" y="812499"/>
                    <a:pt x="309427" y="813313"/>
                  </a:cubicBezTo>
                  <a:cubicBezTo>
                    <a:pt x="335737" y="813313"/>
                    <a:pt x="362047" y="810330"/>
                    <a:pt x="387679" y="804633"/>
                  </a:cubicBezTo>
                  <a:cubicBezTo>
                    <a:pt x="394189" y="803277"/>
                    <a:pt x="398936" y="797581"/>
                    <a:pt x="398936" y="791071"/>
                  </a:cubicBezTo>
                  <a:lnTo>
                    <a:pt x="398936" y="698579"/>
                  </a:lnTo>
                  <a:lnTo>
                    <a:pt x="406666" y="699664"/>
                  </a:lnTo>
                  <a:cubicBezTo>
                    <a:pt x="412498" y="700477"/>
                    <a:pt x="418465" y="701291"/>
                    <a:pt x="424432" y="701698"/>
                  </a:cubicBezTo>
                  <a:cubicBezTo>
                    <a:pt x="458880" y="704817"/>
                    <a:pt x="493598" y="703325"/>
                    <a:pt x="527368" y="697222"/>
                  </a:cubicBezTo>
                  <a:cubicBezTo>
                    <a:pt x="563036" y="690306"/>
                    <a:pt x="586227" y="655587"/>
                    <a:pt x="579310" y="619919"/>
                  </a:cubicBezTo>
                  <a:cubicBezTo>
                    <a:pt x="578768" y="617071"/>
                    <a:pt x="578090" y="614359"/>
                    <a:pt x="577276" y="612053"/>
                  </a:cubicBezTo>
                  <a:lnTo>
                    <a:pt x="576869" y="609883"/>
                  </a:lnTo>
                  <a:cubicBezTo>
                    <a:pt x="576598" y="602560"/>
                    <a:pt x="577412" y="595236"/>
                    <a:pt x="579175" y="588184"/>
                  </a:cubicBezTo>
                  <a:lnTo>
                    <a:pt x="581751" y="577877"/>
                  </a:lnTo>
                  <a:cubicBezTo>
                    <a:pt x="583650" y="570282"/>
                    <a:pt x="582294" y="562145"/>
                    <a:pt x="578090" y="555635"/>
                  </a:cubicBezTo>
                  <a:cubicBezTo>
                    <a:pt x="574021" y="549261"/>
                    <a:pt x="567376" y="544921"/>
                    <a:pt x="559917" y="543565"/>
                  </a:cubicBezTo>
                  <a:cubicBezTo>
                    <a:pt x="532657" y="538683"/>
                    <a:pt x="513806" y="526748"/>
                    <a:pt x="505533" y="508711"/>
                  </a:cubicBezTo>
                  <a:lnTo>
                    <a:pt x="501058" y="498946"/>
                  </a:lnTo>
                  <a:lnTo>
                    <a:pt x="511772" y="499082"/>
                  </a:lnTo>
                  <a:cubicBezTo>
                    <a:pt x="538489" y="499488"/>
                    <a:pt x="565070" y="495420"/>
                    <a:pt x="590431" y="487690"/>
                  </a:cubicBezTo>
                  <a:cubicBezTo>
                    <a:pt x="595991" y="485791"/>
                    <a:pt x="599789" y="480095"/>
                    <a:pt x="599518" y="473992"/>
                  </a:cubicBezTo>
                  <a:lnTo>
                    <a:pt x="596941" y="420558"/>
                  </a:lnTo>
                  <a:lnTo>
                    <a:pt x="601552" y="418795"/>
                  </a:lnTo>
                  <a:cubicBezTo>
                    <a:pt x="615656" y="413641"/>
                    <a:pt x="628540" y="404826"/>
                    <a:pt x="638847" y="393705"/>
                  </a:cubicBezTo>
                  <a:close/>
                  <a:moveTo>
                    <a:pt x="568732" y="411471"/>
                  </a:moveTo>
                  <a:lnTo>
                    <a:pt x="571309" y="464634"/>
                  </a:lnTo>
                  <a:lnTo>
                    <a:pt x="565748" y="465855"/>
                  </a:lnTo>
                  <a:cubicBezTo>
                    <a:pt x="546219" y="470195"/>
                    <a:pt x="526283" y="471958"/>
                    <a:pt x="506347" y="471144"/>
                  </a:cubicBezTo>
                  <a:cubicBezTo>
                    <a:pt x="496446" y="470737"/>
                    <a:pt x="487496" y="474941"/>
                    <a:pt x="481393" y="482807"/>
                  </a:cubicBezTo>
                  <a:cubicBezTo>
                    <a:pt x="475290" y="490673"/>
                    <a:pt x="473527" y="500980"/>
                    <a:pt x="476510" y="510474"/>
                  </a:cubicBezTo>
                  <a:cubicBezTo>
                    <a:pt x="481800" y="527697"/>
                    <a:pt x="498210" y="558076"/>
                    <a:pt x="548118" y="569333"/>
                  </a:cubicBezTo>
                  <a:lnTo>
                    <a:pt x="554899" y="570825"/>
                  </a:lnTo>
                  <a:lnTo>
                    <a:pt x="552322" y="581132"/>
                  </a:lnTo>
                  <a:cubicBezTo>
                    <a:pt x="549338" y="593202"/>
                    <a:pt x="548660" y="605679"/>
                    <a:pt x="550423" y="618020"/>
                  </a:cubicBezTo>
                  <a:lnTo>
                    <a:pt x="550694" y="619512"/>
                  </a:lnTo>
                  <a:lnTo>
                    <a:pt x="550966" y="619512"/>
                  </a:lnTo>
                  <a:cubicBezTo>
                    <a:pt x="554763" y="630091"/>
                    <a:pt x="553678" y="641618"/>
                    <a:pt x="548118" y="651383"/>
                  </a:cubicBezTo>
                  <a:cubicBezTo>
                    <a:pt x="542557" y="661283"/>
                    <a:pt x="533064" y="668064"/>
                    <a:pt x="521807" y="669963"/>
                  </a:cubicBezTo>
                  <a:cubicBezTo>
                    <a:pt x="490208" y="675659"/>
                    <a:pt x="458066" y="677151"/>
                    <a:pt x="426331" y="674167"/>
                  </a:cubicBezTo>
                  <a:cubicBezTo>
                    <a:pt x="394325" y="671862"/>
                    <a:pt x="363539" y="662911"/>
                    <a:pt x="334923" y="647857"/>
                  </a:cubicBezTo>
                  <a:cubicBezTo>
                    <a:pt x="316750" y="638906"/>
                    <a:pt x="300747" y="625344"/>
                    <a:pt x="288677" y="608934"/>
                  </a:cubicBezTo>
                  <a:cubicBezTo>
                    <a:pt x="286507" y="605543"/>
                    <a:pt x="283388" y="603373"/>
                    <a:pt x="279726" y="602560"/>
                  </a:cubicBezTo>
                  <a:cubicBezTo>
                    <a:pt x="276064" y="601882"/>
                    <a:pt x="272403" y="602560"/>
                    <a:pt x="269283" y="604458"/>
                  </a:cubicBezTo>
                  <a:cubicBezTo>
                    <a:pt x="266164" y="606493"/>
                    <a:pt x="264130" y="609612"/>
                    <a:pt x="263316" y="613138"/>
                  </a:cubicBezTo>
                  <a:cubicBezTo>
                    <a:pt x="262502" y="616800"/>
                    <a:pt x="263180" y="620462"/>
                    <a:pt x="265350" y="623581"/>
                  </a:cubicBezTo>
                  <a:cubicBezTo>
                    <a:pt x="279726" y="643924"/>
                    <a:pt x="299120" y="660605"/>
                    <a:pt x="321497" y="671862"/>
                  </a:cubicBezTo>
                  <a:cubicBezTo>
                    <a:pt x="335737" y="679592"/>
                    <a:pt x="350655" y="685830"/>
                    <a:pt x="366116" y="690577"/>
                  </a:cubicBezTo>
                  <a:lnTo>
                    <a:pt x="370863" y="692069"/>
                  </a:lnTo>
                  <a:lnTo>
                    <a:pt x="370863" y="779815"/>
                  </a:lnTo>
                  <a:lnTo>
                    <a:pt x="365167" y="780764"/>
                  </a:lnTo>
                  <a:cubicBezTo>
                    <a:pt x="346858" y="783884"/>
                    <a:pt x="328414" y="785511"/>
                    <a:pt x="310105" y="785511"/>
                  </a:cubicBezTo>
                  <a:cubicBezTo>
                    <a:pt x="205406" y="785511"/>
                    <a:pt x="128103" y="733569"/>
                    <a:pt x="99759" y="711327"/>
                  </a:cubicBezTo>
                  <a:lnTo>
                    <a:pt x="95690" y="708208"/>
                  </a:lnTo>
                  <a:lnTo>
                    <a:pt x="97589" y="703461"/>
                  </a:lnTo>
                  <a:cubicBezTo>
                    <a:pt x="136105" y="609341"/>
                    <a:pt x="127018" y="501523"/>
                    <a:pt x="73313" y="415133"/>
                  </a:cubicBezTo>
                  <a:cubicBezTo>
                    <a:pt x="45917" y="369700"/>
                    <a:pt x="33847" y="317893"/>
                    <a:pt x="38458" y="265137"/>
                  </a:cubicBezTo>
                  <a:cubicBezTo>
                    <a:pt x="49308" y="133450"/>
                    <a:pt x="162551" y="37838"/>
                    <a:pt x="307799" y="37838"/>
                  </a:cubicBezTo>
                  <a:lnTo>
                    <a:pt x="310919" y="37838"/>
                  </a:lnTo>
                  <a:cubicBezTo>
                    <a:pt x="438672" y="37838"/>
                    <a:pt x="512450" y="93171"/>
                    <a:pt x="530216" y="202481"/>
                  </a:cubicBezTo>
                  <a:cubicBezTo>
                    <a:pt x="531708" y="212245"/>
                    <a:pt x="532657" y="222281"/>
                    <a:pt x="533064" y="232181"/>
                  </a:cubicBezTo>
                  <a:cubicBezTo>
                    <a:pt x="535505" y="281276"/>
                    <a:pt x="564121" y="325759"/>
                    <a:pt x="607790" y="348272"/>
                  </a:cubicBezTo>
                  <a:cubicBezTo>
                    <a:pt x="611452" y="349900"/>
                    <a:pt x="615114" y="352476"/>
                    <a:pt x="618233" y="355324"/>
                  </a:cubicBezTo>
                  <a:lnTo>
                    <a:pt x="619454" y="356816"/>
                  </a:lnTo>
                  <a:cubicBezTo>
                    <a:pt x="622980" y="362648"/>
                    <a:pt x="622437" y="370107"/>
                    <a:pt x="617962" y="375261"/>
                  </a:cubicBezTo>
                  <a:lnTo>
                    <a:pt x="617555" y="375667"/>
                  </a:lnTo>
                  <a:cubicBezTo>
                    <a:pt x="606705" y="386653"/>
                    <a:pt x="593008" y="394247"/>
                    <a:pt x="577818" y="397502"/>
                  </a:cubicBezTo>
                  <a:cubicBezTo>
                    <a:pt x="572394" y="399401"/>
                    <a:pt x="568461" y="405233"/>
                    <a:pt x="568732" y="4114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3" name="Google Shape;393;p24"/>
          <p:cNvGrpSpPr/>
          <p:nvPr/>
        </p:nvGrpSpPr>
        <p:grpSpPr>
          <a:xfrm>
            <a:off x="1910095" y="429719"/>
            <a:ext cx="8768273" cy="1673765"/>
            <a:chOff x="1461577" y="528740"/>
            <a:chExt cx="8768273" cy="1673765"/>
          </a:xfrm>
        </p:grpSpPr>
        <p:sp>
          <p:nvSpPr>
            <p:cNvPr id="394" name="Google Shape;394;p24"/>
            <p:cNvSpPr/>
            <p:nvPr/>
          </p:nvSpPr>
          <p:spPr>
            <a:xfrm>
              <a:off x="1461577" y="535048"/>
              <a:ext cx="8146880" cy="4000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4"/>
            <p:cNvSpPr txBox="1"/>
            <p:nvPr/>
          </p:nvSpPr>
          <p:spPr>
            <a:xfrm>
              <a:off x="1477441" y="528740"/>
              <a:ext cx="5875860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3. Traços, sons, cores e formas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4"/>
            <p:cNvSpPr txBox="1"/>
            <p:nvPr/>
          </p:nvSpPr>
          <p:spPr>
            <a:xfrm>
              <a:off x="1477441" y="1002217"/>
              <a:ext cx="8752409" cy="1200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Ressalta as experiências com as diferentes </a:t>
              </a:r>
              <a:r>
                <a:rPr b="1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manifestações artísticas, culturais e científicas</a:t>
              </a: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e que promovam a sensibilidade investigativa</a:t>
              </a:r>
              <a:b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 criança. Valoriza a ampliação do repertório musical</a:t>
              </a:r>
              <a:r>
                <a:rPr lang="pt-BR" sz="1800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</a:t>
              </a: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exploração</a:t>
              </a:r>
              <a:b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 diferentes objetos musicais,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24"/>
          <p:cNvSpPr/>
          <p:nvPr/>
        </p:nvSpPr>
        <p:spPr>
          <a:xfrm>
            <a:off x="520377" y="751214"/>
            <a:ext cx="1168210" cy="1030774"/>
          </a:xfrm>
          <a:custGeom>
            <a:rect b="b" l="l" r="r" t="t"/>
            <a:pathLst>
              <a:path extrusionOk="0" h="813720" w="922214">
                <a:moveTo>
                  <a:pt x="353539" y="638282"/>
                </a:moveTo>
                <a:lnTo>
                  <a:pt x="28051" y="638282"/>
                </a:lnTo>
                <a:cubicBezTo>
                  <a:pt x="17744" y="638282"/>
                  <a:pt x="11234" y="627296"/>
                  <a:pt x="16117" y="618210"/>
                </a:cubicBezTo>
                <a:lnTo>
                  <a:pt x="341604" y="21482"/>
                </a:lnTo>
                <a:cubicBezTo>
                  <a:pt x="346758" y="12124"/>
                  <a:pt x="360320" y="12124"/>
                  <a:pt x="365474" y="21482"/>
                </a:cubicBezTo>
                <a:lnTo>
                  <a:pt x="539202" y="339918"/>
                </a:lnTo>
                <a:lnTo>
                  <a:pt x="719848" y="339918"/>
                </a:lnTo>
                <a:cubicBezTo>
                  <a:pt x="727307" y="339918"/>
                  <a:pt x="733410" y="346020"/>
                  <a:pt x="733410" y="353480"/>
                </a:cubicBezTo>
                <a:lnTo>
                  <a:pt x="733410" y="505103"/>
                </a:lnTo>
                <a:cubicBezTo>
                  <a:pt x="742225" y="503475"/>
                  <a:pt x="751312" y="502662"/>
                  <a:pt x="760534" y="502662"/>
                </a:cubicBezTo>
                <a:cubicBezTo>
                  <a:pt x="842991" y="502662"/>
                  <a:pt x="909716" y="569387"/>
                  <a:pt x="909716" y="651844"/>
                </a:cubicBezTo>
                <a:cubicBezTo>
                  <a:pt x="909716" y="734300"/>
                  <a:pt x="842991" y="801025"/>
                  <a:pt x="760534" y="801025"/>
                </a:cubicBezTo>
                <a:cubicBezTo>
                  <a:pt x="702624" y="801025"/>
                  <a:pt x="652309" y="767934"/>
                  <a:pt x="627627" y="719653"/>
                </a:cubicBezTo>
                <a:lnTo>
                  <a:pt x="367236" y="719653"/>
                </a:lnTo>
                <a:cubicBezTo>
                  <a:pt x="359778" y="719653"/>
                  <a:pt x="353674" y="713551"/>
                  <a:pt x="353674" y="706091"/>
                </a:cubicBezTo>
                <a:lnTo>
                  <a:pt x="353674" y="638282"/>
                </a:lnTo>
                <a:close/>
                <a:moveTo>
                  <a:pt x="353539" y="56336"/>
                </a:moveTo>
                <a:lnTo>
                  <a:pt x="50835" y="611158"/>
                </a:lnTo>
                <a:lnTo>
                  <a:pt x="353539" y="611158"/>
                </a:lnTo>
                <a:lnTo>
                  <a:pt x="353539" y="353480"/>
                </a:lnTo>
                <a:cubicBezTo>
                  <a:pt x="353539" y="346020"/>
                  <a:pt x="359642" y="339918"/>
                  <a:pt x="367101" y="339918"/>
                </a:cubicBezTo>
                <a:lnTo>
                  <a:pt x="508281" y="339918"/>
                </a:lnTo>
                <a:lnTo>
                  <a:pt x="353539" y="56336"/>
                </a:lnTo>
                <a:close/>
                <a:moveTo>
                  <a:pt x="706150" y="367042"/>
                </a:moveTo>
                <a:lnTo>
                  <a:pt x="380663" y="367042"/>
                </a:lnTo>
                <a:lnTo>
                  <a:pt x="380663" y="692529"/>
                </a:lnTo>
                <a:lnTo>
                  <a:pt x="616777" y="692529"/>
                </a:lnTo>
                <a:cubicBezTo>
                  <a:pt x="613115" y="679374"/>
                  <a:pt x="611217" y="665812"/>
                  <a:pt x="611217" y="651844"/>
                </a:cubicBezTo>
                <a:cubicBezTo>
                  <a:pt x="611217" y="589594"/>
                  <a:pt x="649597" y="534803"/>
                  <a:pt x="706150" y="512833"/>
                </a:cubicBezTo>
                <a:lnTo>
                  <a:pt x="706150" y="367042"/>
                </a:lnTo>
                <a:close/>
                <a:moveTo>
                  <a:pt x="760398" y="773901"/>
                </a:moveTo>
                <a:cubicBezTo>
                  <a:pt x="827801" y="773901"/>
                  <a:pt x="882456" y="719247"/>
                  <a:pt x="882456" y="651844"/>
                </a:cubicBezTo>
                <a:cubicBezTo>
                  <a:pt x="882456" y="584440"/>
                  <a:pt x="827801" y="529786"/>
                  <a:pt x="760398" y="529786"/>
                </a:cubicBezTo>
                <a:cubicBezTo>
                  <a:pt x="692995" y="529786"/>
                  <a:pt x="638341" y="584440"/>
                  <a:pt x="638341" y="651844"/>
                </a:cubicBezTo>
                <a:cubicBezTo>
                  <a:pt x="638341" y="719247"/>
                  <a:pt x="692995" y="773901"/>
                  <a:pt x="760398" y="7739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5"/>
          <p:cNvSpPr txBox="1"/>
          <p:nvPr/>
        </p:nvSpPr>
        <p:spPr>
          <a:xfrm>
            <a:off x="1692230" y="5817394"/>
            <a:ext cx="9421178" cy="646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https://novaescola.org.br/bncc/conteudo/54/conheca-os-conceitos-de-aprendizagem-essenciais-para-a-bncc-de-educacao-infantil</a:t>
            </a:r>
            <a:endParaRPr/>
          </a:p>
        </p:txBody>
      </p:sp>
      <p:sp>
        <p:nvSpPr>
          <p:cNvPr id="403" name="Google Shape;403;p25"/>
          <p:cNvSpPr/>
          <p:nvPr/>
        </p:nvSpPr>
        <p:spPr>
          <a:xfrm>
            <a:off x="409575" y="402431"/>
            <a:ext cx="7800975" cy="12358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25"/>
          <p:cNvSpPr txBox="1"/>
          <p:nvPr/>
        </p:nvSpPr>
        <p:spPr>
          <a:xfrm>
            <a:off x="515623" y="409454"/>
            <a:ext cx="79806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Colocando em prática</a:t>
            </a: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b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os conceitos d</a:t>
            </a:r>
            <a:r>
              <a:rPr b="1" lang="pt-B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BNCC</a:t>
            </a:r>
            <a:endParaRPr/>
          </a:p>
        </p:txBody>
      </p:sp>
      <p:sp>
        <p:nvSpPr>
          <p:cNvPr id="405" name="Google Shape;405;p25"/>
          <p:cNvSpPr txBox="1"/>
          <p:nvPr/>
        </p:nvSpPr>
        <p:spPr>
          <a:xfrm>
            <a:off x="1692230" y="5470205"/>
            <a:ext cx="4196901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Leia mais em: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5"/>
          <p:cNvSpPr txBox="1"/>
          <p:nvPr/>
        </p:nvSpPr>
        <p:spPr>
          <a:xfrm>
            <a:off x="6323241" y="1872344"/>
            <a:ext cx="2806701" cy="471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Cuidar e educar</a:t>
            </a:r>
            <a:endParaRPr/>
          </a:p>
        </p:txBody>
      </p:sp>
      <p:sp>
        <p:nvSpPr>
          <p:cNvPr id="407" name="Google Shape;407;p25"/>
          <p:cNvSpPr txBox="1"/>
          <p:nvPr/>
        </p:nvSpPr>
        <p:spPr>
          <a:xfrm>
            <a:off x="6323242" y="2284251"/>
            <a:ext cx="3927476" cy="8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Formar vínculos durante</a:t>
            </a:r>
            <a:br>
              <a:rPr b="1" i="0" lang="pt-BR" sz="2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pt-BR" sz="2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 atividades cotidianas</a:t>
            </a:r>
            <a:endParaRPr/>
          </a:p>
        </p:txBody>
      </p:sp>
      <p:sp>
        <p:nvSpPr>
          <p:cNvPr id="408" name="Google Shape;408;p25"/>
          <p:cNvSpPr txBox="1"/>
          <p:nvPr/>
        </p:nvSpPr>
        <p:spPr>
          <a:xfrm>
            <a:off x="6323241" y="3072617"/>
            <a:ext cx="3746501" cy="471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Incentivar a autonomia</a:t>
            </a:r>
            <a:endParaRPr/>
          </a:p>
        </p:txBody>
      </p:sp>
      <p:sp>
        <p:nvSpPr>
          <p:cNvPr id="409" name="Google Shape;409;p25"/>
          <p:cNvSpPr txBox="1"/>
          <p:nvPr/>
        </p:nvSpPr>
        <p:spPr>
          <a:xfrm>
            <a:off x="6323241" y="3489772"/>
            <a:ext cx="5334001" cy="471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Respeitar o tempo de cada criança</a:t>
            </a:r>
            <a:endParaRPr/>
          </a:p>
        </p:txBody>
      </p:sp>
      <p:sp>
        <p:nvSpPr>
          <p:cNvPr id="410" name="Google Shape;410;p25"/>
          <p:cNvSpPr txBox="1"/>
          <p:nvPr/>
        </p:nvSpPr>
        <p:spPr>
          <a:xfrm>
            <a:off x="6323241" y="3906114"/>
            <a:ext cx="4826001" cy="471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Escutar ativamente e observar</a:t>
            </a:r>
            <a:endParaRPr/>
          </a:p>
        </p:txBody>
      </p:sp>
      <p:sp>
        <p:nvSpPr>
          <p:cNvPr id="411" name="Google Shape;411;p25"/>
          <p:cNvSpPr txBox="1"/>
          <p:nvPr/>
        </p:nvSpPr>
        <p:spPr>
          <a:xfrm>
            <a:off x="6323241" y="4322098"/>
            <a:ext cx="5372101" cy="471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Planejar os espaços de exploração</a:t>
            </a:r>
            <a:endParaRPr/>
          </a:p>
        </p:txBody>
      </p:sp>
      <p:sp>
        <p:nvSpPr>
          <p:cNvPr id="412" name="Google Shape;412;p25"/>
          <p:cNvSpPr txBox="1"/>
          <p:nvPr/>
        </p:nvSpPr>
        <p:spPr>
          <a:xfrm>
            <a:off x="6323241" y="4740161"/>
            <a:ext cx="3086101" cy="471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Organizar o tempo</a:t>
            </a:r>
            <a:endParaRPr/>
          </a:p>
        </p:txBody>
      </p:sp>
      <p:sp>
        <p:nvSpPr>
          <p:cNvPr id="413" name="Google Shape;413;p25"/>
          <p:cNvSpPr/>
          <p:nvPr/>
        </p:nvSpPr>
        <p:spPr>
          <a:xfrm>
            <a:off x="5689600" y="3094139"/>
            <a:ext cx="4381501" cy="41628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4" name="Google Shape;414;p25"/>
          <p:cNvSpPr/>
          <p:nvPr/>
        </p:nvSpPr>
        <p:spPr>
          <a:xfrm>
            <a:off x="5689600" y="2316450"/>
            <a:ext cx="4648201" cy="77790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5" name="Google Shape;415;p25"/>
          <p:cNvSpPr/>
          <p:nvPr/>
        </p:nvSpPr>
        <p:spPr>
          <a:xfrm>
            <a:off x="5689601" y="1899351"/>
            <a:ext cx="3305176" cy="41628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25"/>
          <p:cNvSpPr/>
          <p:nvPr/>
        </p:nvSpPr>
        <p:spPr>
          <a:xfrm>
            <a:off x="5689600" y="3511231"/>
            <a:ext cx="6038851" cy="41628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p25"/>
          <p:cNvSpPr/>
          <p:nvPr/>
        </p:nvSpPr>
        <p:spPr>
          <a:xfrm>
            <a:off x="5689600" y="3927511"/>
            <a:ext cx="5467351" cy="41628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8" name="Google Shape;418;p25"/>
          <p:cNvSpPr/>
          <p:nvPr/>
        </p:nvSpPr>
        <p:spPr>
          <a:xfrm>
            <a:off x="5689600" y="4343433"/>
            <a:ext cx="5991226" cy="41628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p25"/>
          <p:cNvSpPr/>
          <p:nvPr/>
        </p:nvSpPr>
        <p:spPr>
          <a:xfrm>
            <a:off x="5689600" y="4761437"/>
            <a:ext cx="3743326" cy="41628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0" name="Google Shape;420;p25"/>
          <p:cNvSpPr/>
          <p:nvPr/>
        </p:nvSpPr>
        <p:spPr>
          <a:xfrm>
            <a:off x="409574" y="5445859"/>
            <a:ext cx="1157969" cy="1036078"/>
          </a:xfrm>
          <a:custGeom>
            <a:rect b="b" l="l" r="r" t="t"/>
            <a:pathLst>
              <a:path extrusionOk="0" h="1265414" w="1414286">
                <a:moveTo>
                  <a:pt x="1363290" y="202328"/>
                </a:moveTo>
                <a:lnTo>
                  <a:pt x="1030808" y="202328"/>
                </a:lnTo>
                <a:lnTo>
                  <a:pt x="1030808" y="192900"/>
                </a:lnTo>
                <a:cubicBezTo>
                  <a:pt x="1030808" y="180990"/>
                  <a:pt x="1021132" y="171313"/>
                  <a:pt x="1009222" y="171313"/>
                </a:cubicBezTo>
                <a:cubicBezTo>
                  <a:pt x="983169" y="171313"/>
                  <a:pt x="966793" y="156922"/>
                  <a:pt x="966793" y="133847"/>
                </a:cubicBezTo>
                <a:cubicBezTo>
                  <a:pt x="966793" y="110028"/>
                  <a:pt x="985402" y="91419"/>
                  <a:pt x="1009222" y="91419"/>
                </a:cubicBezTo>
                <a:lnTo>
                  <a:pt x="1015425" y="91419"/>
                </a:lnTo>
                <a:lnTo>
                  <a:pt x="1015425" y="48246"/>
                </a:lnTo>
                <a:lnTo>
                  <a:pt x="487921" y="48246"/>
                </a:lnTo>
                <a:cubicBezTo>
                  <a:pt x="440778" y="48246"/>
                  <a:pt x="402319" y="85960"/>
                  <a:pt x="402319" y="132358"/>
                </a:cubicBezTo>
                <a:lnTo>
                  <a:pt x="402319" y="202080"/>
                </a:lnTo>
                <a:lnTo>
                  <a:pt x="70334" y="202080"/>
                </a:lnTo>
                <a:cubicBezTo>
                  <a:pt x="69094" y="202080"/>
                  <a:pt x="67605" y="202080"/>
                  <a:pt x="65868" y="202080"/>
                </a:cubicBezTo>
                <a:cubicBezTo>
                  <a:pt x="55447" y="204313"/>
                  <a:pt x="48004" y="213494"/>
                  <a:pt x="48252" y="223915"/>
                </a:cubicBezTo>
                <a:lnTo>
                  <a:pt x="48252" y="1024599"/>
                </a:lnTo>
                <a:cubicBezTo>
                  <a:pt x="48252" y="1036509"/>
                  <a:pt x="57928" y="1046186"/>
                  <a:pt x="69838" y="1046186"/>
                </a:cubicBezTo>
                <a:lnTo>
                  <a:pt x="534568" y="1046186"/>
                </a:lnTo>
                <a:lnTo>
                  <a:pt x="483207" y="1187863"/>
                </a:lnTo>
                <a:lnTo>
                  <a:pt x="347733" y="1187863"/>
                </a:lnTo>
                <a:cubicBezTo>
                  <a:pt x="346244" y="1187615"/>
                  <a:pt x="345004" y="1187615"/>
                  <a:pt x="343515" y="1187863"/>
                </a:cubicBezTo>
                <a:cubicBezTo>
                  <a:pt x="331605" y="1188855"/>
                  <a:pt x="322921" y="1199524"/>
                  <a:pt x="323913" y="1211434"/>
                </a:cubicBezTo>
                <a:cubicBezTo>
                  <a:pt x="324906" y="1222600"/>
                  <a:pt x="334334" y="1231036"/>
                  <a:pt x="345004" y="1231036"/>
                </a:cubicBezTo>
                <a:cubicBezTo>
                  <a:pt x="345748" y="1231036"/>
                  <a:pt x="346244" y="1231036"/>
                  <a:pt x="346989" y="1231036"/>
                </a:cubicBezTo>
                <a:lnTo>
                  <a:pt x="1085891" y="1231036"/>
                </a:lnTo>
                <a:cubicBezTo>
                  <a:pt x="1085891" y="1231036"/>
                  <a:pt x="1086139" y="1231036"/>
                  <a:pt x="1086139" y="1231036"/>
                </a:cubicBezTo>
                <a:cubicBezTo>
                  <a:pt x="1091846" y="1231036"/>
                  <a:pt x="1097057" y="1228803"/>
                  <a:pt x="1101275" y="1224833"/>
                </a:cubicBezTo>
                <a:cubicBezTo>
                  <a:pt x="1105493" y="1220863"/>
                  <a:pt x="1107726" y="1215404"/>
                  <a:pt x="1107726" y="1209697"/>
                </a:cubicBezTo>
                <a:cubicBezTo>
                  <a:pt x="1107974" y="1197788"/>
                  <a:pt x="1098297" y="1187863"/>
                  <a:pt x="1085891" y="1187863"/>
                </a:cubicBezTo>
                <a:lnTo>
                  <a:pt x="949673" y="1187863"/>
                </a:lnTo>
                <a:lnTo>
                  <a:pt x="898312" y="1046186"/>
                </a:lnTo>
                <a:lnTo>
                  <a:pt x="1363290" y="1046186"/>
                </a:lnTo>
                <a:cubicBezTo>
                  <a:pt x="1375199" y="1046186"/>
                  <a:pt x="1384876" y="1036509"/>
                  <a:pt x="1384876" y="1024599"/>
                </a:cubicBezTo>
                <a:lnTo>
                  <a:pt x="1384876" y="223915"/>
                </a:lnTo>
                <a:cubicBezTo>
                  <a:pt x="1384876" y="212005"/>
                  <a:pt x="1375199" y="202328"/>
                  <a:pt x="1363290" y="202328"/>
                </a:cubicBezTo>
                <a:close/>
                <a:moveTo>
                  <a:pt x="580470" y="1045938"/>
                </a:moveTo>
                <a:lnTo>
                  <a:pt x="852658" y="1045938"/>
                </a:lnTo>
                <a:lnTo>
                  <a:pt x="904019" y="1187615"/>
                </a:lnTo>
                <a:lnTo>
                  <a:pt x="529109" y="1187615"/>
                </a:lnTo>
                <a:lnTo>
                  <a:pt x="580470" y="1045938"/>
                </a:lnTo>
                <a:close/>
                <a:moveTo>
                  <a:pt x="487921" y="861336"/>
                </a:moveTo>
                <a:lnTo>
                  <a:pt x="1008974" y="861336"/>
                </a:lnTo>
                <a:cubicBezTo>
                  <a:pt x="1020884" y="861336"/>
                  <a:pt x="1030560" y="851660"/>
                  <a:pt x="1030560" y="839750"/>
                </a:cubicBezTo>
                <a:lnTo>
                  <a:pt x="1030560" y="245501"/>
                </a:lnTo>
                <a:lnTo>
                  <a:pt x="1341455" y="245501"/>
                </a:lnTo>
                <a:lnTo>
                  <a:pt x="1341455" y="1003013"/>
                </a:lnTo>
                <a:lnTo>
                  <a:pt x="91425" y="1003013"/>
                </a:lnTo>
                <a:lnTo>
                  <a:pt x="91425" y="245501"/>
                </a:lnTo>
                <a:lnTo>
                  <a:pt x="402319" y="245501"/>
                </a:lnTo>
                <a:lnTo>
                  <a:pt x="402319" y="775238"/>
                </a:lnTo>
                <a:cubicBezTo>
                  <a:pt x="402319" y="822629"/>
                  <a:pt x="440778" y="861336"/>
                  <a:pt x="487921" y="861336"/>
                </a:cubicBezTo>
                <a:close/>
                <a:moveTo>
                  <a:pt x="864320" y="397599"/>
                </a:moveTo>
                <a:lnTo>
                  <a:pt x="805763" y="357156"/>
                </a:lnTo>
                <a:cubicBezTo>
                  <a:pt x="798320" y="352193"/>
                  <a:pt x="788891" y="352193"/>
                  <a:pt x="781447" y="357156"/>
                </a:cubicBezTo>
                <a:lnTo>
                  <a:pt x="722891" y="397599"/>
                </a:lnTo>
                <a:lnTo>
                  <a:pt x="722891" y="214734"/>
                </a:lnTo>
                <a:lnTo>
                  <a:pt x="864568" y="214734"/>
                </a:lnTo>
                <a:lnTo>
                  <a:pt x="864568" y="397599"/>
                </a:lnTo>
                <a:close/>
                <a:moveTo>
                  <a:pt x="701056" y="460870"/>
                </a:moveTo>
                <a:cubicBezTo>
                  <a:pt x="701056" y="460870"/>
                  <a:pt x="701304" y="460870"/>
                  <a:pt x="701304" y="460870"/>
                </a:cubicBezTo>
                <a:cubicBezTo>
                  <a:pt x="705523" y="460870"/>
                  <a:pt x="709741" y="459381"/>
                  <a:pt x="713214" y="457148"/>
                </a:cubicBezTo>
                <a:lnTo>
                  <a:pt x="793357" y="401321"/>
                </a:lnTo>
                <a:lnTo>
                  <a:pt x="873500" y="457148"/>
                </a:lnTo>
                <a:cubicBezTo>
                  <a:pt x="883425" y="463847"/>
                  <a:pt x="896823" y="461366"/>
                  <a:pt x="903523" y="451441"/>
                </a:cubicBezTo>
                <a:cubicBezTo>
                  <a:pt x="905756" y="447968"/>
                  <a:pt x="907244" y="443750"/>
                  <a:pt x="907244" y="439532"/>
                </a:cubicBezTo>
                <a:lnTo>
                  <a:pt x="907244" y="214734"/>
                </a:lnTo>
                <a:lnTo>
                  <a:pt x="987139" y="214734"/>
                </a:lnTo>
                <a:lnTo>
                  <a:pt x="987139" y="818163"/>
                </a:lnTo>
                <a:lnTo>
                  <a:pt x="487921" y="818163"/>
                </a:lnTo>
                <a:cubicBezTo>
                  <a:pt x="464101" y="818163"/>
                  <a:pt x="445492" y="799306"/>
                  <a:pt x="445492" y="775238"/>
                </a:cubicBezTo>
                <a:lnTo>
                  <a:pt x="445492" y="203321"/>
                </a:lnTo>
                <a:cubicBezTo>
                  <a:pt x="458891" y="210765"/>
                  <a:pt x="473282" y="214486"/>
                  <a:pt x="487921" y="214486"/>
                </a:cubicBezTo>
                <a:lnTo>
                  <a:pt x="679470" y="214486"/>
                </a:lnTo>
                <a:lnTo>
                  <a:pt x="679470" y="439283"/>
                </a:lnTo>
                <a:cubicBezTo>
                  <a:pt x="679718" y="451193"/>
                  <a:pt x="689395" y="460870"/>
                  <a:pt x="701056" y="460870"/>
                </a:cubicBezTo>
                <a:close/>
                <a:moveTo>
                  <a:pt x="923372" y="133847"/>
                </a:moveTo>
                <a:cubicBezTo>
                  <a:pt x="923372" y="146998"/>
                  <a:pt x="927094" y="159404"/>
                  <a:pt x="934538" y="171313"/>
                </a:cubicBezTo>
                <a:lnTo>
                  <a:pt x="487921" y="171313"/>
                </a:lnTo>
                <a:cubicBezTo>
                  <a:pt x="465094" y="171313"/>
                  <a:pt x="448966" y="158907"/>
                  <a:pt x="445989" y="139802"/>
                </a:cubicBezTo>
                <a:cubicBezTo>
                  <a:pt x="445989" y="138561"/>
                  <a:pt x="445741" y="137073"/>
                  <a:pt x="445492" y="136080"/>
                </a:cubicBezTo>
                <a:lnTo>
                  <a:pt x="445492" y="132358"/>
                </a:lnTo>
                <a:cubicBezTo>
                  <a:pt x="445492" y="108539"/>
                  <a:pt x="463357" y="91419"/>
                  <a:pt x="487921" y="91419"/>
                </a:cubicBezTo>
                <a:lnTo>
                  <a:pt x="935530" y="91419"/>
                </a:lnTo>
                <a:cubicBezTo>
                  <a:pt x="927590" y="104817"/>
                  <a:pt x="923372" y="119208"/>
                  <a:pt x="923372" y="13384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25"/>
          <p:cNvPicPr preferRelativeResize="0"/>
          <p:nvPr/>
        </p:nvPicPr>
        <p:blipFill rotWithShape="1">
          <a:blip r:embed="rId3">
            <a:alphaModFix/>
          </a:blip>
          <a:srcRect b="21058" l="3360" r="48147" t="24501"/>
          <a:stretch/>
        </p:blipFill>
        <p:spPr>
          <a:xfrm>
            <a:off x="409574" y="1680282"/>
            <a:ext cx="5912308" cy="373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6"/>
          <p:cNvSpPr/>
          <p:nvPr/>
        </p:nvSpPr>
        <p:spPr>
          <a:xfrm>
            <a:off x="409575" y="402431"/>
            <a:ext cx="3741511" cy="6643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7" name="Google Shape;427;p26"/>
          <p:cNvSpPr txBox="1"/>
          <p:nvPr/>
        </p:nvSpPr>
        <p:spPr>
          <a:xfrm>
            <a:off x="515624" y="409454"/>
            <a:ext cx="65328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Para encerrar</a:t>
            </a:r>
            <a:endParaRPr/>
          </a:p>
        </p:txBody>
      </p:sp>
      <p:sp>
        <p:nvSpPr>
          <p:cNvPr id="428" name="Google Shape;428;p26"/>
          <p:cNvSpPr txBox="1"/>
          <p:nvPr/>
        </p:nvSpPr>
        <p:spPr>
          <a:xfrm>
            <a:off x="7033236" y="2357870"/>
            <a:ext cx="4244364" cy="6462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Faça o teste: o que você sabe sobre a BNCC e a Educação Infantil?</a:t>
            </a:r>
            <a:endParaRPr/>
          </a:p>
        </p:txBody>
      </p:sp>
      <p:sp>
        <p:nvSpPr>
          <p:cNvPr id="429" name="Google Shape;429;p26"/>
          <p:cNvSpPr/>
          <p:nvPr/>
        </p:nvSpPr>
        <p:spPr>
          <a:xfrm>
            <a:off x="7048500" y="3050354"/>
            <a:ext cx="3053443" cy="44983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0" name="Google Shape;430;p26"/>
          <p:cNvSpPr txBox="1"/>
          <p:nvPr/>
        </p:nvSpPr>
        <p:spPr>
          <a:xfrm>
            <a:off x="7048500" y="3090624"/>
            <a:ext cx="3053443" cy="3692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http://bit.ly/2SUH2ve</a:t>
            </a:r>
            <a:endParaRPr/>
          </a:p>
        </p:txBody>
      </p:sp>
      <p:sp>
        <p:nvSpPr>
          <p:cNvPr id="431" name="Google Shape;431;p26"/>
          <p:cNvSpPr txBox="1"/>
          <p:nvPr/>
        </p:nvSpPr>
        <p:spPr>
          <a:xfrm>
            <a:off x="7033236" y="4178194"/>
            <a:ext cx="2694484" cy="6462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Veja quais autores  são alinhados à BNCC</a:t>
            </a:r>
            <a:endParaRPr/>
          </a:p>
        </p:txBody>
      </p:sp>
      <p:sp>
        <p:nvSpPr>
          <p:cNvPr id="432" name="Google Shape;432;p26"/>
          <p:cNvSpPr/>
          <p:nvPr/>
        </p:nvSpPr>
        <p:spPr>
          <a:xfrm>
            <a:off x="7048500" y="4870678"/>
            <a:ext cx="3053443" cy="44983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3" name="Google Shape;433;p26"/>
          <p:cNvSpPr txBox="1"/>
          <p:nvPr/>
        </p:nvSpPr>
        <p:spPr>
          <a:xfrm>
            <a:off x="7048500" y="4910948"/>
            <a:ext cx="3053443" cy="3692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http://bit.ly/2NMxOgZ</a:t>
            </a:r>
            <a:endParaRPr/>
          </a:p>
        </p:txBody>
      </p:sp>
      <p:grpSp>
        <p:nvGrpSpPr>
          <p:cNvPr id="434" name="Google Shape;434;p26"/>
          <p:cNvGrpSpPr/>
          <p:nvPr/>
        </p:nvGrpSpPr>
        <p:grpSpPr>
          <a:xfrm>
            <a:off x="5661637" y="2366128"/>
            <a:ext cx="1125537" cy="1208087"/>
            <a:chOff x="9869488" y="265113"/>
            <a:chExt cx="1125537" cy="1208087"/>
          </a:xfrm>
        </p:grpSpPr>
        <p:sp>
          <p:nvSpPr>
            <p:cNvPr id="435" name="Google Shape;435;p26"/>
            <p:cNvSpPr/>
            <p:nvPr/>
          </p:nvSpPr>
          <p:spPr>
            <a:xfrm>
              <a:off x="10544175" y="982663"/>
              <a:ext cx="173037" cy="52387"/>
            </a:xfrm>
            <a:custGeom>
              <a:rect b="b" l="l" r="r" t="t"/>
              <a:pathLst>
                <a:path extrusionOk="0" h="16" w="52">
                  <a:moveTo>
                    <a:pt x="52" y="8"/>
                  </a:moveTo>
                  <a:cubicBezTo>
                    <a:pt x="52" y="4"/>
                    <a:pt x="48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8" y="16"/>
                    <a:pt x="52" y="13"/>
                    <a:pt x="52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10583863" y="365125"/>
              <a:ext cx="331787" cy="630237"/>
            </a:xfrm>
            <a:custGeom>
              <a:rect b="b" l="l" r="r" t="t"/>
              <a:pathLst>
                <a:path extrusionOk="0" h="190" w="100">
                  <a:moveTo>
                    <a:pt x="16" y="3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6"/>
                    <a:pt x="14" y="70"/>
                    <a:pt x="32" y="70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182"/>
                    <a:pt x="84" y="182"/>
                    <a:pt x="84" y="182"/>
                  </a:cubicBezTo>
                  <a:cubicBezTo>
                    <a:pt x="84" y="187"/>
                    <a:pt x="88" y="190"/>
                    <a:pt x="92" y="190"/>
                  </a:cubicBezTo>
                  <a:cubicBezTo>
                    <a:pt x="96" y="190"/>
                    <a:pt x="100" y="187"/>
                    <a:pt x="100" y="18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100" y="58"/>
                    <a:pt x="96" y="54"/>
                    <a:pt x="9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3" y="54"/>
                    <a:pt x="16" y="47"/>
                    <a:pt x="16" y="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10504488" y="742950"/>
              <a:ext cx="212725" cy="53975"/>
            </a:xfrm>
            <a:custGeom>
              <a:rect b="b" l="l" r="r" t="t"/>
              <a:pathLst>
                <a:path extrusionOk="0" h="16" w="64">
                  <a:moveTo>
                    <a:pt x="5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60" y="16"/>
                    <a:pt x="64" y="13"/>
                    <a:pt x="64" y="8"/>
                  </a:cubicBezTo>
                  <a:cubicBezTo>
                    <a:pt x="64" y="4"/>
                    <a:pt x="60" y="0"/>
                    <a:pt x="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10253663" y="742950"/>
              <a:ext cx="225425" cy="53975"/>
            </a:xfrm>
            <a:custGeom>
              <a:rect b="b" l="l" r="r" t="t"/>
              <a:pathLst>
                <a:path extrusionOk="0" h="16" w="68">
                  <a:moveTo>
                    <a:pt x="68" y="8"/>
                  </a:moveTo>
                  <a:cubicBezTo>
                    <a:pt x="68" y="4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4" y="16"/>
                    <a:pt x="68" y="13"/>
                    <a:pt x="68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10253663" y="862013"/>
              <a:ext cx="146050" cy="53975"/>
            </a:xfrm>
            <a:custGeom>
              <a:rect b="b" l="l" r="r" t="t"/>
              <a:pathLst>
                <a:path extrusionOk="0" h="16" w="44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40" y="16"/>
                    <a:pt x="44" y="13"/>
                    <a:pt x="44" y="8"/>
                  </a:cubicBezTo>
                  <a:cubicBezTo>
                    <a:pt x="44" y="4"/>
                    <a:pt x="40" y="0"/>
                    <a:pt x="36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10253663" y="623888"/>
              <a:ext cx="304800" cy="52387"/>
            </a:xfrm>
            <a:custGeom>
              <a:rect b="b" l="l" r="r" t="t"/>
              <a:pathLst>
                <a:path extrusionOk="0" h="16" w="92">
                  <a:moveTo>
                    <a:pt x="8" y="16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8" y="16"/>
                    <a:pt x="92" y="13"/>
                    <a:pt x="92" y="8"/>
                  </a:cubicBezTo>
                  <a:cubicBezTo>
                    <a:pt x="92" y="4"/>
                    <a:pt x="88" y="0"/>
                    <a:pt x="8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10425113" y="862013"/>
              <a:ext cx="252412" cy="53975"/>
            </a:xfrm>
            <a:custGeom>
              <a:rect b="b" l="l" r="r" t="t"/>
              <a:pathLst>
                <a:path extrusionOk="0" h="16" w="76">
                  <a:moveTo>
                    <a:pt x="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72" y="16"/>
                    <a:pt x="76" y="13"/>
                    <a:pt x="76" y="8"/>
                  </a:cubicBezTo>
                  <a:cubicBezTo>
                    <a:pt x="76" y="4"/>
                    <a:pt x="72" y="0"/>
                    <a:pt x="6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10544175" y="1101725"/>
              <a:ext cx="93662" cy="52387"/>
            </a:xfrm>
            <a:custGeom>
              <a:rect b="b" l="l" r="r" t="t"/>
              <a:pathLst>
                <a:path extrusionOk="0" h="16" w="28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4" y="16"/>
                    <a:pt x="28" y="13"/>
                    <a:pt x="28" y="8"/>
                  </a:cubicBezTo>
                  <a:cubicBezTo>
                    <a:pt x="28" y="4"/>
                    <a:pt x="24" y="0"/>
                    <a:pt x="20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10253663" y="982663"/>
              <a:ext cx="265112" cy="52387"/>
            </a:xfrm>
            <a:custGeom>
              <a:rect b="b" l="l" r="r" t="t"/>
              <a:pathLst>
                <a:path extrusionOk="0" h="16" w="80">
                  <a:moveTo>
                    <a:pt x="7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6" y="16"/>
                    <a:pt x="80" y="13"/>
                    <a:pt x="80" y="8"/>
                  </a:cubicBezTo>
                  <a:cubicBezTo>
                    <a:pt x="80" y="4"/>
                    <a:pt x="76" y="0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10253663" y="1101725"/>
              <a:ext cx="265112" cy="52387"/>
            </a:xfrm>
            <a:custGeom>
              <a:rect b="b" l="l" r="r" t="t"/>
              <a:pathLst>
                <a:path extrusionOk="0" h="16" w="80">
                  <a:moveTo>
                    <a:pt x="7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6" y="16"/>
                    <a:pt x="80" y="13"/>
                    <a:pt x="80" y="8"/>
                  </a:cubicBezTo>
                  <a:cubicBezTo>
                    <a:pt x="80" y="4"/>
                    <a:pt x="76" y="0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10544175" y="1016000"/>
              <a:ext cx="450850" cy="457200"/>
            </a:xfrm>
            <a:custGeom>
              <a:rect b="b" l="l" r="r" t="t"/>
              <a:pathLst>
                <a:path extrusionOk="0" h="138" w="136">
                  <a:moveTo>
                    <a:pt x="130" y="24"/>
                  </a:moveTo>
                  <a:cubicBezTo>
                    <a:pt x="129" y="23"/>
                    <a:pt x="129" y="23"/>
                    <a:pt x="128" y="22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07" y="0"/>
                    <a:pt x="91" y="0"/>
                    <a:pt x="82" y="10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90"/>
                    <a:pt x="0" y="92"/>
                    <a:pt x="0" y="94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5"/>
                    <a:pt x="4" y="138"/>
                    <a:pt x="8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6" y="138"/>
                    <a:pt x="48" y="138"/>
                    <a:pt x="50" y="136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33" y="53"/>
                    <a:pt x="136" y="47"/>
                    <a:pt x="136" y="41"/>
                  </a:cubicBezTo>
                  <a:cubicBezTo>
                    <a:pt x="136" y="35"/>
                    <a:pt x="134" y="28"/>
                    <a:pt x="130" y="24"/>
                  </a:cubicBezTo>
                  <a:close/>
                  <a:moveTo>
                    <a:pt x="99" y="64"/>
                  </a:moveTo>
                  <a:cubicBezTo>
                    <a:pt x="50" y="113"/>
                    <a:pt x="50" y="113"/>
                    <a:pt x="50" y="113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92" y="57"/>
                    <a:pt x="92" y="57"/>
                    <a:pt x="92" y="57"/>
                  </a:cubicBezTo>
                  <a:lnTo>
                    <a:pt x="99" y="64"/>
                  </a:lnTo>
                  <a:close/>
                  <a:moveTo>
                    <a:pt x="25" y="88"/>
                  </a:moveTo>
                  <a:cubicBezTo>
                    <a:pt x="75" y="39"/>
                    <a:pt x="75" y="39"/>
                    <a:pt x="75" y="39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32" y="95"/>
                    <a:pt x="32" y="95"/>
                    <a:pt x="32" y="95"/>
                  </a:cubicBezTo>
                  <a:lnTo>
                    <a:pt x="25" y="88"/>
                  </a:lnTo>
                  <a:close/>
                  <a:moveTo>
                    <a:pt x="37" y="122"/>
                  </a:moveTo>
                  <a:cubicBezTo>
                    <a:pt x="16" y="122"/>
                    <a:pt x="16" y="122"/>
                    <a:pt x="16" y="122"/>
                  </a:cubicBezTo>
                  <a:cubicBezTo>
                    <a:pt x="16" y="102"/>
                    <a:pt x="16" y="102"/>
                    <a:pt x="16" y="102"/>
                  </a:cubicBezTo>
                  <a:lnTo>
                    <a:pt x="37" y="122"/>
                  </a:lnTo>
                  <a:close/>
                  <a:moveTo>
                    <a:pt x="120" y="39"/>
                  </a:moveTo>
                  <a:cubicBezTo>
                    <a:pt x="120" y="41"/>
                    <a:pt x="119" y="44"/>
                    <a:pt x="117" y="45"/>
                  </a:cubicBezTo>
                  <a:cubicBezTo>
                    <a:pt x="117" y="46"/>
                    <a:pt x="117" y="46"/>
                    <a:pt x="117" y="47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4" y="20"/>
                    <a:pt x="96" y="19"/>
                    <a:pt x="98" y="19"/>
                  </a:cubicBezTo>
                  <a:cubicBezTo>
                    <a:pt x="100" y="18"/>
                    <a:pt x="102" y="19"/>
                    <a:pt x="104" y="21"/>
                  </a:cubicBezTo>
                  <a:cubicBezTo>
                    <a:pt x="104" y="21"/>
                    <a:pt x="105" y="21"/>
                    <a:pt x="105" y="22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9" y="35"/>
                    <a:pt x="120" y="37"/>
                    <a:pt x="120" y="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9869488" y="265113"/>
              <a:ext cx="969962" cy="1208087"/>
            </a:xfrm>
            <a:custGeom>
              <a:rect b="b" l="l" r="r" t="t"/>
              <a:pathLst>
                <a:path extrusionOk="0" h="364" w="293">
                  <a:moveTo>
                    <a:pt x="188" y="348"/>
                  </a:moveTo>
                  <a:cubicBezTo>
                    <a:pt x="32" y="348"/>
                    <a:pt x="32" y="348"/>
                    <a:pt x="32" y="348"/>
                  </a:cubicBezTo>
                  <a:cubicBezTo>
                    <a:pt x="23" y="348"/>
                    <a:pt x="16" y="341"/>
                    <a:pt x="16" y="3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24"/>
                    <a:pt x="23" y="17"/>
                    <a:pt x="32" y="16"/>
                  </a:cubicBezTo>
                  <a:cubicBezTo>
                    <a:pt x="221" y="16"/>
                    <a:pt x="221" y="16"/>
                    <a:pt x="221" y="16"/>
                  </a:cubicBezTo>
                  <a:cubicBezTo>
                    <a:pt x="278" y="74"/>
                    <a:pt x="278" y="74"/>
                    <a:pt x="278" y="74"/>
                  </a:cubicBezTo>
                  <a:cubicBezTo>
                    <a:pt x="281" y="77"/>
                    <a:pt x="286" y="77"/>
                    <a:pt x="290" y="74"/>
                  </a:cubicBezTo>
                  <a:cubicBezTo>
                    <a:pt x="293" y="71"/>
                    <a:pt x="293" y="66"/>
                    <a:pt x="290" y="63"/>
                  </a:cubicBezTo>
                  <a:cubicBezTo>
                    <a:pt x="290" y="63"/>
                    <a:pt x="290" y="63"/>
                    <a:pt x="290" y="63"/>
                  </a:cubicBezTo>
                  <a:cubicBezTo>
                    <a:pt x="230" y="3"/>
                    <a:pt x="230" y="3"/>
                    <a:pt x="230" y="3"/>
                  </a:cubicBezTo>
                  <a:cubicBezTo>
                    <a:pt x="228" y="1"/>
                    <a:pt x="226" y="0"/>
                    <a:pt x="22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1"/>
                    <a:pt x="0" y="15"/>
                    <a:pt x="0" y="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50"/>
                    <a:pt x="14" y="364"/>
                    <a:pt x="32" y="364"/>
                  </a:cubicBezTo>
                  <a:cubicBezTo>
                    <a:pt x="188" y="364"/>
                    <a:pt x="188" y="364"/>
                    <a:pt x="188" y="364"/>
                  </a:cubicBezTo>
                  <a:cubicBezTo>
                    <a:pt x="192" y="364"/>
                    <a:pt x="196" y="361"/>
                    <a:pt x="196" y="356"/>
                  </a:cubicBezTo>
                  <a:cubicBezTo>
                    <a:pt x="196" y="352"/>
                    <a:pt x="192" y="348"/>
                    <a:pt x="188" y="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10253663" y="1220788"/>
              <a:ext cx="265112" cy="53975"/>
            </a:xfrm>
            <a:custGeom>
              <a:rect b="b" l="l" r="r" t="t"/>
              <a:pathLst>
                <a:path extrusionOk="0" h="16" w="80">
                  <a:moveTo>
                    <a:pt x="7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6" y="16"/>
                    <a:pt x="80" y="13"/>
                    <a:pt x="80" y="8"/>
                  </a:cubicBezTo>
                  <a:cubicBezTo>
                    <a:pt x="80" y="4"/>
                    <a:pt x="76" y="0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10025063" y="1095375"/>
              <a:ext cx="176212" cy="176212"/>
            </a:xfrm>
            <a:custGeom>
              <a:rect b="b" l="l" r="r" t="t"/>
              <a:pathLst>
                <a:path extrusionOk="0" h="53" w="53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2"/>
                    <a:pt x="19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4" y="53"/>
                    <a:pt x="26" y="52"/>
                    <a:pt x="28" y="50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3" y="12"/>
                    <a:pt x="53" y="10"/>
                    <a:pt x="53" y="8"/>
                  </a:cubicBezTo>
                  <a:cubicBezTo>
                    <a:pt x="52" y="6"/>
                    <a:pt x="51" y="4"/>
                    <a:pt x="49" y="3"/>
                  </a:cubicBezTo>
                  <a:cubicBezTo>
                    <a:pt x="46" y="0"/>
                    <a:pt x="41" y="1"/>
                    <a:pt x="38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2" y="25"/>
                    <a:pt x="7" y="24"/>
                    <a:pt x="3" y="27"/>
                  </a:cubicBezTo>
                  <a:cubicBezTo>
                    <a:pt x="0" y="30"/>
                    <a:pt x="0" y="36"/>
                    <a:pt x="3" y="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10025063" y="623888"/>
              <a:ext cx="179387" cy="173037"/>
            </a:xfrm>
            <a:custGeom>
              <a:rect b="b" l="l" r="r" t="t"/>
              <a:pathLst>
                <a:path extrusionOk="0" h="52" w="54">
                  <a:moveTo>
                    <a:pt x="15" y="50"/>
                  </a:moveTo>
                  <a:cubicBezTo>
                    <a:pt x="17" y="52"/>
                    <a:pt x="19" y="52"/>
                    <a:pt x="21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4" y="52"/>
                    <a:pt x="26" y="51"/>
                    <a:pt x="28" y="49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4" y="9"/>
                    <a:pt x="53" y="4"/>
                    <a:pt x="49" y="2"/>
                  </a:cubicBezTo>
                  <a:cubicBezTo>
                    <a:pt x="48" y="1"/>
                    <a:pt x="46" y="0"/>
                    <a:pt x="43" y="1"/>
                  </a:cubicBezTo>
                  <a:cubicBezTo>
                    <a:pt x="41" y="1"/>
                    <a:pt x="40" y="2"/>
                    <a:pt x="38" y="4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1" y="24"/>
                    <a:pt x="6" y="24"/>
                    <a:pt x="3" y="27"/>
                  </a:cubicBezTo>
                  <a:cubicBezTo>
                    <a:pt x="0" y="30"/>
                    <a:pt x="0" y="35"/>
                    <a:pt x="3" y="38"/>
                  </a:cubicBezTo>
                  <a:lnTo>
                    <a:pt x="15" y="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10025063" y="862013"/>
              <a:ext cx="179387" cy="173037"/>
            </a:xfrm>
            <a:custGeom>
              <a:rect b="b" l="l" r="r" t="t"/>
              <a:pathLst>
                <a:path extrusionOk="0" h="52" w="54">
                  <a:moveTo>
                    <a:pt x="3" y="38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7" y="52"/>
                    <a:pt x="19" y="52"/>
                    <a:pt x="21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4" y="52"/>
                    <a:pt x="26" y="51"/>
                    <a:pt x="28" y="49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4" y="9"/>
                    <a:pt x="53" y="4"/>
                    <a:pt x="49" y="2"/>
                  </a:cubicBezTo>
                  <a:cubicBezTo>
                    <a:pt x="48" y="1"/>
                    <a:pt x="46" y="0"/>
                    <a:pt x="43" y="1"/>
                  </a:cubicBezTo>
                  <a:cubicBezTo>
                    <a:pt x="41" y="1"/>
                    <a:pt x="40" y="2"/>
                    <a:pt x="38" y="4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1" y="24"/>
                    <a:pt x="6" y="24"/>
                    <a:pt x="3" y="27"/>
                  </a:cubicBezTo>
                  <a:cubicBezTo>
                    <a:pt x="0" y="30"/>
                    <a:pt x="0" y="35"/>
                    <a:pt x="3" y="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26"/>
          <p:cNvGrpSpPr/>
          <p:nvPr/>
        </p:nvGrpSpPr>
        <p:grpSpPr>
          <a:xfrm>
            <a:off x="5616035" y="4216114"/>
            <a:ext cx="1216740" cy="1216740"/>
            <a:chOff x="10279806" y="440943"/>
            <a:chExt cx="1216740" cy="1216740"/>
          </a:xfrm>
        </p:grpSpPr>
        <p:sp>
          <p:nvSpPr>
            <p:cNvPr id="452" name="Google Shape;452;p26"/>
            <p:cNvSpPr/>
            <p:nvPr/>
          </p:nvSpPr>
          <p:spPr>
            <a:xfrm>
              <a:off x="10869795" y="834183"/>
              <a:ext cx="465986" cy="465986"/>
            </a:xfrm>
            <a:custGeom>
              <a:rect b="b" l="l" r="r" t="t"/>
              <a:pathLst>
                <a:path extrusionOk="0" h="465985" w="465985">
                  <a:moveTo>
                    <a:pt x="323342" y="232475"/>
                  </a:moveTo>
                  <a:cubicBezTo>
                    <a:pt x="347677" y="209952"/>
                    <a:pt x="363469" y="178110"/>
                    <a:pt x="363469" y="142385"/>
                  </a:cubicBezTo>
                  <a:cubicBezTo>
                    <a:pt x="363469" y="74558"/>
                    <a:pt x="308327" y="19416"/>
                    <a:pt x="240500" y="19416"/>
                  </a:cubicBezTo>
                  <a:cubicBezTo>
                    <a:pt x="172674" y="19416"/>
                    <a:pt x="117532" y="74558"/>
                    <a:pt x="117532" y="142385"/>
                  </a:cubicBezTo>
                  <a:cubicBezTo>
                    <a:pt x="117532" y="178110"/>
                    <a:pt x="133065" y="209952"/>
                    <a:pt x="157658" y="232475"/>
                  </a:cubicBezTo>
                  <a:cubicBezTo>
                    <a:pt x="76629" y="265353"/>
                    <a:pt x="19416" y="344570"/>
                    <a:pt x="19416" y="437250"/>
                  </a:cubicBezTo>
                  <a:cubicBezTo>
                    <a:pt x="19416" y="450712"/>
                    <a:pt x="30548" y="461843"/>
                    <a:pt x="44010" y="461843"/>
                  </a:cubicBezTo>
                  <a:lnTo>
                    <a:pt x="437250" y="461843"/>
                  </a:lnTo>
                  <a:cubicBezTo>
                    <a:pt x="450712" y="461843"/>
                    <a:pt x="461843" y="450712"/>
                    <a:pt x="461843" y="437250"/>
                  </a:cubicBezTo>
                  <a:cubicBezTo>
                    <a:pt x="461585" y="344570"/>
                    <a:pt x="404113" y="265353"/>
                    <a:pt x="323342" y="232475"/>
                  </a:cubicBezTo>
                  <a:close/>
                  <a:moveTo>
                    <a:pt x="166719" y="142126"/>
                  </a:moveTo>
                  <a:cubicBezTo>
                    <a:pt x="166719" y="101481"/>
                    <a:pt x="199856" y="68345"/>
                    <a:pt x="240500" y="68345"/>
                  </a:cubicBezTo>
                  <a:cubicBezTo>
                    <a:pt x="281145" y="68345"/>
                    <a:pt x="314281" y="101481"/>
                    <a:pt x="314281" y="142126"/>
                  </a:cubicBezTo>
                  <a:cubicBezTo>
                    <a:pt x="314281" y="182770"/>
                    <a:pt x="281145" y="215907"/>
                    <a:pt x="240500" y="215907"/>
                  </a:cubicBezTo>
                  <a:cubicBezTo>
                    <a:pt x="199856" y="215907"/>
                    <a:pt x="166719" y="182770"/>
                    <a:pt x="166719" y="142126"/>
                  </a:cubicBezTo>
                  <a:close/>
                  <a:moveTo>
                    <a:pt x="70157" y="412656"/>
                  </a:moveTo>
                  <a:cubicBezTo>
                    <a:pt x="82065" y="329296"/>
                    <a:pt x="154034" y="265094"/>
                    <a:pt x="240500" y="265094"/>
                  </a:cubicBezTo>
                  <a:cubicBezTo>
                    <a:pt x="326966" y="265094"/>
                    <a:pt x="398935" y="329296"/>
                    <a:pt x="410844" y="412656"/>
                  </a:cubicBezTo>
                  <a:lnTo>
                    <a:pt x="70157" y="4126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10279806" y="440943"/>
              <a:ext cx="1216740" cy="1216740"/>
            </a:xfrm>
            <a:custGeom>
              <a:rect b="b" l="l" r="r" t="t"/>
              <a:pathLst>
                <a:path extrusionOk="0" h="1216740" w="1216740">
                  <a:moveTo>
                    <a:pt x="1125355" y="314281"/>
                  </a:moveTo>
                  <a:lnTo>
                    <a:pt x="855084" y="314281"/>
                  </a:lnTo>
                  <a:lnTo>
                    <a:pt x="855084" y="240500"/>
                  </a:lnTo>
                  <a:cubicBezTo>
                    <a:pt x="855084" y="172674"/>
                    <a:pt x="799942" y="117532"/>
                    <a:pt x="732115" y="117532"/>
                  </a:cubicBezTo>
                  <a:lnTo>
                    <a:pt x="707521" y="117532"/>
                  </a:lnTo>
                  <a:lnTo>
                    <a:pt x="707521" y="93197"/>
                  </a:lnTo>
                  <a:cubicBezTo>
                    <a:pt x="707521" y="52553"/>
                    <a:pt x="674385" y="19416"/>
                    <a:pt x="633740" y="19416"/>
                  </a:cubicBezTo>
                  <a:cubicBezTo>
                    <a:pt x="566173" y="19416"/>
                    <a:pt x="499122" y="29254"/>
                    <a:pt x="434143" y="48670"/>
                  </a:cubicBezTo>
                  <a:lnTo>
                    <a:pt x="106918" y="146785"/>
                  </a:lnTo>
                  <a:cubicBezTo>
                    <a:pt x="54624" y="162577"/>
                    <a:pt x="19416" y="209952"/>
                    <a:pt x="19416" y="264576"/>
                  </a:cubicBezTo>
                  <a:lnTo>
                    <a:pt x="19416" y="958895"/>
                  </a:lnTo>
                  <a:cubicBezTo>
                    <a:pt x="19416" y="1009894"/>
                    <a:pt x="51517" y="1056234"/>
                    <a:pt x="99151" y="1073838"/>
                  </a:cubicBezTo>
                  <a:lnTo>
                    <a:pt x="382626" y="1180238"/>
                  </a:lnTo>
                  <a:cubicBezTo>
                    <a:pt x="416022" y="1192664"/>
                    <a:pt x="450970" y="1199136"/>
                    <a:pt x="486437" y="1199136"/>
                  </a:cubicBezTo>
                  <a:cubicBezTo>
                    <a:pt x="527081" y="1199136"/>
                    <a:pt x="560218" y="1166000"/>
                    <a:pt x="560218" y="1125355"/>
                  </a:cubicBezTo>
                  <a:lnTo>
                    <a:pt x="560218" y="1100762"/>
                  </a:lnTo>
                  <a:lnTo>
                    <a:pt x="732115" y="1100762"/>
                  </a:lnTo>
                  <a:cubicBezTo>
                    <a:pt x="799942" y="1100762"/>
                    <a:pt x="855084" y="1045620"/>
                    <a:pt x="855084" y="977793"/>
                  </a:cubicBezTo>
                  <a:lnTo>
                    <a:pt x="855084" y="953199"/>
                  </a:lnTo>
                  <a:lnTo>
                    <a:pt x="1125355" y="953199"/>
                  </a:lnTo>
                  <a:cubicBezTo>
                    <a:pt x="1166000" y="953199"/>
                    <a:pt x="1199136" y="920063"/>
                    <a:pt x="1199136" y="879418"/>
                  </a:cubicBezTo>
                  <a:lnTo>
                    <a:pt x="1199136" y="388062"/>
                  </a:lnTo>
                  <a:cubicBezTo>
                    <a:pt x="1199136" y="347418"/>
                    <a:pt x="1166000" y="314281"/>
                    <a:pt x="1125355" y="314281"/>
                  </a:cubicBezTo>
                  <a:close/>
                  <a:moveTo>
                    <a:pt x="732115" y="166978"/>
                  </a:moveTo>
                  <a:cubicBezTo>
                    <a:pt x="772759" y="166978"/>
                    <a:pt x="805896" y="200115"/>
                    <a:pt x="805896" y="240759"/>
                  </a:cubicBezTo>
                  <a:lnTo>
                    <a:pt x="805896" y="314540"/>
                  </a:lnTo>
                  <a:lnTo>
                    <a:pt x="707521" y="314540"/>
                  </a:lnTo>
                  <a:lnTo>
                    <a:pt x="707521" y="166978"/>
                  </a:lnTo>
                  <a:lnTo>
                    <a:pt x="732115" y="166978"/>
                  </a:lnTo>
                  <a:close/>
                  <a:moveTo>
                    <a:pt x="511031" y="1125355"/>
                  </a:moveTo>
                  <a:cubicBezTo>
                    <a:pt x="511031" y="1138817"/>
                    <a:pt x="499899" y="1149949"/>
                    <a:pt x="486437" y="1149949"/>
                  </a:cubicBezTo>
                  <a:cubicBezTo>
                    <a:pt x="456925" y="1149949"/>
                    <a:pt x="427671" y="1144771"/>
                    <a:pt x="399971" y="1134157"/>
                  </a:cubicBezTo>
                  <a:lnTo>
                    <a:pt x="116496" y="1027757"/>
                  </a:lnTo>
                  <a:cubicBezTo>
                    <a:pt x="87761" y="1017143"/>
                    <a:pt x="68603" y="989443"/>
                    <a:pt x="68603" y="958895"/>
                  </a:cubicBezTo>
                  <a:lnTo>
                    <a:pt x="68603" y="264576"/>
                  </a:lnTo>
                  <a:cubicBezTo>
                    <a:pt x="68603" y="231698"/>
                    <a:pt x="89832" y="203480"/>
                    <a:pt x="121156" y="193902"/>
                  </a:cubicBezTo>
                  <a:lnTo>
                    <a:pt x="448382" y="95786"/>
                  </a:lnTo>
                  <a:cubicBezTo>
                    <a:pt x="508701" y="77664"/>
                    <a:pt x="570832" y="68603"/>
                    <a:pt x="633740" y="68603"/>
                  </a:cubicBezTo>
                  <a:cubicBezTo>
                    <a:pt x="647202" y="68603"/>
                    <a:pt x="658334" y="79735"/>
                    <a:pt x="658334" y="93197"/>
                  </a:cubicBezTo>
                  <a:lnTo>
                    <a:pt x="658334" y="352596"/>
                  </a:lnTo>
                  <a:cubicBezTo>
                    <a:pt x="658334" y="363210"/>
                    <a:pt x="651603" y="372530"/>
                    <a:pt x="641507" y="375895"/>
                  </a:cubicBezTo>
                  <a:lnTo>
                    <a:pt x="561254" y="402560"/>
                  </a:lnTo>
                  <a:cubicBezTo>
                    <a:pt x="531224" y="412656"/>
                    <a:pt x="510772" y="440874"/>
                    <a:pt x="510772" y="472458"/>
                  </a:cubicBezTo>
                  <a:lnTo>
                    <a:pt x="510772" y="1125355"/>
                  </a:lnTo>
                  <a:close/>
                  <a:moveTo>
                    <a:pt x="805896" y="977793"/>
                  </a:moveTo>
                  <a:cubicBezTo>
                    <a:pt x="805896" y="1018437"/>
                    <a:pt x="772759" y="1051574"/>
                    <a:pt x="732115" y="1051574"/>
                  </a:cubicBezTo>
                  <a:lnTo>
                    <a:pt x="560218" y="1051574"/>
                  </a:lnTo>
                  <a:lnTo>
                    <a:pt x="560218" y="953199"/>
                  </a:lnTo>
                  <a:lnTo>
                    <a:pt x="805896" y="953199"/>
                  </a:lnTo>
                  <a:lnTo>
                    <a:pt x="805896" y="977793"/>
                  </a:lnTo>
                  <a:close/>
                  <a:moveTo>
                    <a:pt x="1149949" y="879418"/>
                  </a:moveTo>
                  <a:cubicBezTo>
                    <a:pt x="1149949" y="892880"/>
                    <a:pt x="1138817" y="904012"/>
                    <a:pt x="1125355" y="904012"/>
                  </a:cubicBezTo>
                  <a:lnTo>
                    <a:pt x="559959" y="904012"/>
                  </a:lnTo>
                  <a:lnTo>
                    <a:pt x="559959" y="472716"/>
                  </a:lnTo>
                  <a:cubicBezTo>
                    <a:pt x="559959" y="462102"/>
                    <a:pt x="566690" y="452783"/>
                    <a:pt x="576787" y="449417"/>
                  </a:cubicBezTo>
                  <a:lnTo>
                    <a:pt x="657040" y="422752"/>
                  </a:lnTo>
                  <a:cubicBezTo>
                    <a:pt x="683704" y="413951"/>
                    <a:pt x="701567" y="390651"/>
                    <a:pt x="705709" y="363728"/>
                  </a:cubicBezTo>
                  <a:lnTo>
                    <a:pt x="1125096" y="363728"/>
                  </a:lnTo>
                  <a:cubicBezTo>
                    <a:pt x="1138558" y="363728"/>
                    <a:pt x="1149690" y="374860"/>
                    <a:pt x="1149690" y="388321"/>
                  </a:cubicBezTo>
                  <a:lnTo>
                    <a:pt x="1149690" y="87941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4" name="Google Shape;454;p26"/>
          <p:cNvPicPr preferRelativeResize="0"/>
          <p:nvPr/>
        </p:nvPicPr>
        <p:blipFill rotWithShape="1">
          <a:blip r:embed="rId3">
            <a:alphaModFix/>
          </a:blip>
          <a:srcRect b="0" l="0" r="47742" t="15395"/>
          <a:stretch/>
        </p:blipFill>
        <p:spPr>
          <a:xfrm>
            <a:off x="0" y="1055784"/>
            <a:ext cx="6371303" cy="5802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/>
          <p:nvPr/>
        </p:nvSpPr>
        <p:spPr>
          <a:xfrm>
            <a:off x="539749" y="2158999"/>
            <a:ext cx="1098551" cy="11176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409575" y="402431"/>
            <a:ext cx="10801350" cy="6643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515624" y="409454"/>
            <a:ext cx="106786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 que é a Base Nacional Comum Curricular</a:t>
            </a:r>
            <a:endParaRPr/>
          </a:p>
        </p:txBody>
      </p:sp>
      <p:sp>
        <p:nvSpPr>
          <p:cNvPr id="160" name="Google Shape;160;p16"/>
          <p:cNvSpPr txBox="1"/>
          <p:nvPr/>
        </p:nvSpPr>
        <p:spPr>
          <a:xfrm>
            <a:off x="500361" y="1141318"/>
            <a:ext cx="10615313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BNCC é um documento que define as habilidades essenciais para todos os alunos da Educação Básica. </a:t>
            </a:r>
            <a:endParaRPr/>
          </a:p>
        </p:txBody>
      </p:sp>
      <p:grpSp>
        <p:nvGrpSpPr>
          <p:cNvPr id="161" name="Google Shape;161;p16"/>
          <p:cNvGrpSpPr/>
          <p:nvPr/>
        </p:nvGrpSpPr>
        <p:grpSpPr>
          <a:xfrm>
            <a:off x="539748" y="3216648"/>
            <a:ext cx="2698752" cy="2781301"/>
            <a:chOff x="539749" y="2260599"/>
            <a:chExt cx="2603501" cy="2781301"/>
          </a:xfrm>
        </p:grpSpPr>
        <p:sp>
          <p:nvSpPr>
            <p:cNvPr id="162" name="Google Shape;162;p16"/>
            <p:cNvSpPr/>
            <p:nvPr/>
          </p:nvSpPr>
          <p:spPr>
            <a:xfrm>
              <a:off x="539750" y="2260599"/>
              <a:ext cx="1587500" cy="40005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39750" y="2552700"/>
              <a:ext cx="2133600" cy="355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39750" y="2825750"/>
              <a:ext cx="2387600" cy="45085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539750" y="3098800"/>
              <a:ext cx="2603500" cy="29845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539750" y="3365500"/>
              <a:ext cx="2482850" cy="304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539750" y="3594100"/>
              <a:ext cx="1809750" cy="393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539750" y="3924300"/>
              <a:ext cx="2032000" cy="57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39750" y="4457700"/>
              <a:ext cx="1574800" cy="29845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39749" y="4743450"/>
              <a:ext cx="2508251" cy="29845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16"/>
          <p:cNvSpPr txBox="1"/>
          <p:nvPr/>
        </p:nvSpPr>
        <p:spPr>
          <a:xfrm>
            <a:off x="3538225" y="2077873"/>
            <a:ext cx="8138150" cy="723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pt-BR" sz="1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Base </a:t>
            </a: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estabelece que a Educação Infantil é uma etapa essencial para a construção da identidade e da subjetividade das crianças</a:t>
            </a:r>
            <a:r>
              <a:rPr lang="pt-BR" sz="1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endParaRPr/>
          </a:p>
        </p:txBody>
      </p:sp>
      <p:sp>
        <p:nvSpPr>
          <p:cNvPr id="172" name="Google Shape;172;p16"/>
          <p:cNvSpPr txBox="1"/>
          <p:nvPr/>
        </p:nvSpPr>
        <p:spPr>
          <a:xfrm>
            <a:off x="3538225" y="2731978"/>
            <a:ext cx="8138150" cy="446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i="0" lang="pt-BR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estabelece seis direitos de aprendizagem: </a:t>
            </a:r>
            <a:endParaRPr/>
          </a:p>
        </p:txBody>
      </p:sp>
      <p:sp>
        <p:nvSpPr>
          <p:cNvPr id="173" name="Google Shape;173;p16"/>
          <p:cNvSpPr txBox="1"/>
          <p:nvPr/>
        </p:nvSpPr>
        <p:spPr>
          <a:xfrm>
            <a:off x="3608332" y="4140841"/>
            <a:ext cx="2166646" cy="446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Conviver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5945987" y="4140841"/>
            <a:ext cx="2166646" cy="446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i="0" lang="pt-BR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Brincar</a:t>
            </a:r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8283641" y="4156078"/>
            <a:ext cx="2166646" cy="446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Participar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6"/>
          <p:cNvSpPr txBox="1"/>
          <p:nvPr/>
        </p:nvSpPr>
        <p:spPr>
          <a:xfrm>
            <a:off x="3608332" y="5734990"/>
            <a:ext cx="2166646" cy="446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Explorar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6"/>
          <p:cNvSpPr txBox="1"/>
          <p:nvPr/>
        </p:nvSpPr>
        <p:spPr>
          <a:xfrm>
            <a:off x="5945987" y="5734990"/>
            <a:ext cx="2166646" cy="446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i="0" lang="pt-BR" sz="1800" u="none" cap="none" strike="noStrike">
                <a:solidFill>
                  <a:srgbClr val="E0004D"/>
                </a:solidFill>
                <a:latin typeface="Montserrat"/>
                <a:ea typeface="Montserrat"/>
                <a:cs typeface="Montserrat"/>
                <a:sym typeface="Montserrat"/>
              </a:rPr>
              <a:t>Expressar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6"/>
          <p:cNvSpPr txBox="1"/>
          <p:nvPr/>
        </p:nvSpPr>
        <p:spPr>
          <a:xfrm>
            <a:off x="8283641" y="5734990"/>
            <a:ext cx="2166646" cy="446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Conhecer-se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515624" y="3194697"/>
            <a:ext cx="2811775" cy="2939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i="0" lang="pt-BR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BNCC não determina como ensinar, mas o que ensinar. Cada escola e cada rede deverá, dentro de seu currículo e PPP, definir como irá trabalhar as diversidades locais.</a:t>
            </a:r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8906072" y="4759495"/>
            <a:ext cx="921782" cy="921982"/>
            <a:chOff x="5781287" y="-1211632"/>
            <a:chExt cx="712928" cy="713083"/>
          </a:xfrm>
        </p:grpSpPr>
        <p:sp>
          <p:nvSpPr>
            <p:cNvPr id="181" name="Google Shape;181;p16"/>
            <p:cNvSpPr/>
            <p:nvPr/>
          </p:nvSpPr>
          <p:spPr>
            <a:xfrm>
              <a:off x="6257480" y="-615097"/>
              <a:ext cx="170483" cy="116238"/>
            </a:xfrm>
            <a:custGeom>
              <a:rect b="b" l="l" r="r" t="t"/>
              <a:pathLst>
                <a:path extrusionOk="0" h="116238" w="170482">
                  <a:moveTo>
                    <a:pt x="151420" y="20225"/>
                  </a:moveTo>
                  <a:lnTo>
                    <a:pt x="151110" y="20535"/>
                  </a:lnTo>
                  <a:lnTo>
                    <a:pt x="151110" y="100507"/>
                  </a:lnTo>
                  <a:lnTo>
                    <a:pt x="38979" y="100507"/>
                  </a:lnTo>
                  <a:lnTo>
                    <a:pt x="38591" y="100585"/>
                  </a:lnTo>
                  <a:cubicBezTo>
                    <a:pt x="35492" y="101902"/>
                    <a:pt x="32469" y="103142"/>
                    <a:pt x="29447" y="104460"/>
                  </a:cubicBezTo>
                  <a:cubicBezTo>
                    <a:pt x="23558" y="107017"/>
                    <a:pt x="17436" y="109652"/>
                    <a:pt x="10694" y="112209"/>
                  </a:cubicBezTo>
                  <a:lnTo>
                    <a:pt x="5812" y="114069"/>
                  </a:lnTo>
                  <a:lnTo>
                    <a:pt x="164671" y="114069"/>
                  </a:lnTo>
                  <a:lnTo>
                    <a:pt x="164671" y="5812"/>
                  </a:lnTo>
                  <a:lnTo>
                    <a:pt x="162966" y="7904"/>
                  </a:lnTo>
                  <a:cubicBezTo>
                    <a:pt x="159169" y="12476"/>
                    <a:pt x="155217" y="16428"/>
                    <a:pt x="151420" y="202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5850336" y="-614787"/>
              <a:ext cx="162734" cy="116238"/>
            </a:xfrm>
            <a:custGeom>
              <a:rect b="b" l="l" r="r" t="t"/>
              <a:pathLst>
                <a:path extrusionOk="0" h="116238" w="162733">
                  <a:moveTo>
                    <a:pt x="19373" y="100972"/>
                  </a:moveTo>
                  <a:lnTo>
                    <a:pt x="19373" y="20148"/>
                  </a:lnTo>
                  <a:lnTo>
                    <a:pt x="19063" y="19838"/>
                  </a:lnTo>
                  <a:cubicBezTo>
                    <a:pt x="17126" y="17901"/>
                    <a:pt x="15189" y="15731"/>
                    <a:pt x="13251" y="13639"/>
                  </a:cubicBezTo>
                  <a:cubicBezTo>
                    <a:pt x="11314" y="11546"/>
                    <a:pt x="9377" y="9377"/>
                    <a:pt x="7439" y="7439"/>
                  </a:cubicBezTo>
                  <a:lnTo>
                    <a:pt x="5812" y="5812"/>
                  </a:lnTo>
                  <a:lnTo>
                    <a:pt x="5812" y="114534"/>
                  </a:lnTo>
                  <a:lnTo>
                    <a:pt x="164284" y="114534"/>
                  </a:lnTo>
                  <a:lnTo>
                    <a:pt x="131892" y="101050"/>
                  </a:lnTo>
                  <a:lnTo>
                    <a:pt x="19373" y="10097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5870019" y="-1211632"/>
              <a:ext cx="534696" cy="123988"/>
            </a:xfrm>
            <a:custGeom>
              <a:rect b="b" l="l" r="r" t="t"/>
              <a:pathLst>
                <a:path extrusionOk="0" h="123987" w="534696">
                  <a:moveTo>
                    <a:pt x="24178" y="124453"/>
                  </a:moveTo>
                  <a:cubicBezTo>
                    <a:pt x="88729" y="56647"/>
                    <a:pt x="175752" y="19373"/>
                    <a:pt x="269131" y="19373"/>
                  </a:cubicBezTo>
                  <a:cubicBezTo>
                    <a:pt x="362509" y="19373"/>
                    <a:pt x="449533" y="56724"/>
                    <a:pt x="514083" y="124453"/>
                  </a:cubicBezTo>
                  <a:lnTo>
                    <a:pt x="514393" y="124763"/>
                  </a:lnTo>
                  <a:lnTo>
                    <a:pt x="532449" y="124763"/>
                  </a:lnTo>
                  <a:lnTo>
                    <a:pt x="530977" y="123135"/>
                  </a:lnTo>
                  <a:cubicBezTo>
                    <a:pt x="463713" y="48588"/>
                    <a:pt x="368243" y="5812"/>
                    <a:pt x="269131" y="5812"/>
                  </a:cubicBezTo>
                  <a:cubicBezTo>
                    <a:pt x="169243" y="5812"/>
                    <a:pt x="73773" y="48588"/>
                    <a:pt x="7284" y="123135"/>
                  </a:cubicBezTo>
                  <a:lnTo>
                    <a:pt x="5812" y="124763"/>
                  </a:lnTo>
                  <a:lnTo>
                    <a:pt x="23868" y="124763"/>
                  </a:lnTo>
                  <a:lnTo>
                    <a:pt x="24178" y="12445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781287" y="-1072146"/>
              <a:ext cx="712928" cy="573443"/>
            </a:xfrm>
            <a:custGeom>
              <a:rect b="b" l="l" r="r" t="t"/>
              <a:pathLst>
                <a:path extrusionOk="0" h="573442" w="712928">
                  <a:moveTo>
                    <a:pt x="710684" y="219071"/>
                  </a:moveTo>
                  <a:cubicBezTo>
                    <a:pt x="710684" y="157929"/>
                    <a:pt x="694566" y="97253"/>
                    <a:pt x="664034" y="43473"/>
                  </a:cubicBezTo>
                  <a:lnTo>
                    <a:pt x="662252" y="40296"/>
                  </a:lnTo>
                  <a:lnTo>
                    <a:pt x="662252" y="67961"/>
                  </a:lnTo>
                  <a:lnTo>
                    <a:pt x="662329" y="68426"/>
                  </a:lnTo>
                  <a:cubicBezTo>
                    <a:pt x="685887" y="116393"/>
                    <a:pt x="697898" y="166841"/>
                    <a:pt x="697898" y="218373"/>
                  </a:cubicBezTo>
                  <a:cubicBezTo>
                    <a:pt x="697898" y="352900"/>
                    <a:pt x="618546" y="474253"/>
                    <a:pt x="495488" y="528730"/>
                  </a:cubicBezTo>
                  <a:cubicBezTo>
                    <a:pt x="496341" y="527490"/>
                    <a:pt x="497038" y="526172"/>
                    <a:pt x="497503" y="524933"/>
                  </a:cubicBezTo>
                  <a:cubicBezTo>
                    <a:pt x="500603" y="518733"/>
                    <a:pt x="500913" y="511604"/>
                    <a:pt x="498356" y="504785"/>
                  </a:cubicBezTo>
                  <a:cubicBezTo>
                    <a:pt x="472163" y="429385"/>
                    <a:pt x="454262" y="378007"/>
                    <a:pt x="442096" y="342981"/>
                  </a:cubicBezTo>
                  <a:cubicBezTo>
                    <a:pt x="424040" y="291216"/>
                    <a:pt x="418538" y="275330"/>
                    <a:pt x="417066" y="270138"/>
                  </a:cubicBezTo>
                  <a:lnTo>
                    <a:pt x="417066" y="159634"/>
                  </a:lnTo>
                  <a:lnTo>
                    <a:pt x="601265" y="159634"/>
                  </a:lnTo>
                  <a:cubicBezTo>
                    <a:pt x="613044" y="159634"/>
                    <a:pt x="623273" y="151497"/>
                    <a:pt x="626683" y="140726"/>
                  </a:cubicBezTo>
                  <a:lnTo>
                    <a:pt x="626683" y="388701"/>
                  </a:lnTo>
                  <a:lnTo>
                    <a:pt x="628465" y="385447"/>
                  </a:lnTo>
                  <a:cubicBezTo>
                    <a:pt x="630402" y="381959"/>
                    <a:pt x="632339" y="378627"/>
                    <a:pt x="634277" y="375372"/>
                  </a:cubicBezTo>
                  <a:cubicBezTo>
                    <a:pt x="636214" y="372118"/>
                    <a:pt x="638151" y="368786"/>
                    <a:pt x="640089" y="365298"/>
                  </a:cubicBezTo>
                  <a:lnTo>
                    <a:pt x="640244" y="365066"/>
                  </a:lnTo>
                  <a:lnTo>
                    <a:pt x="640244" y="5812"/>
                  </a:lnTo>
                  <a:lnTo>
                    <a:pt x="637532" y="5812"/>
                  </a:lnTo>
                  <a:lnTo>
                    <a:pt x="637532" y="6587"/>
                  </a:lnTo>
                  <a:lnTo>
                    <a:pt x="74938" y="6587"/>
                  </a:lnTo>
                  <a:lnTo>
                    <a:pt x="74938" y="364059"/>
                  </a:lnTo>
                  <a:lnTo>
                    <a:pt x="75093" y="364601"/>
                  </a:lnTo>
                  <a:cubicBezTo>
                    <a:pt x="78890" y="371420"/>
                    <a:pt x="82842" y="378472"/>
                    <a:pt x="86717" y="384672"/>
                  </a:cubicBezTo>
                  <a:lnTo>
                    <a:pt x="88499" y="387539"/>
                  </a:lnTo>
                  <a:lnTo>
                    <a:pt x="88499" y="136774"/>
                  </a:lnTo>
                  <a:cubicBezTo>
                    <a:pt x="90669" y="149173"/>
                    <a:pt x="101750" y="158859"/>
                    <a:pt x="114691" y="158859"/>
                  </a:cubicBezTo>
                  <a:lnTo>
                    <a:pt x="295016" y="158859"/>
                  </a:lnTo>
                  <a:lnTo>
                    <a:pt x="295016" y="265566"/>
                  </a:lnTo>
                  <a:cubicBezTo>
                    <a:pt x="295016" y="265721"/>
                    <a:pt x="294861" y="266031"/>
                    <a:pt x="294706" y="266263"/>
                  </a:cubicBezTo>
                  <a:cubicBezTo>
                    <a:pt x="294474" y="266651"/>
                    <a:pt x="294241" y="267116"/>
                    <a:pt x="294241" y="267658"/>
                  </a:cubicBezTo>
                  <a:lnTo>
                    <a:pt x="211247" y="504707"/>
                  </a:lnTo>
                  <a:cubicBezTo>
                    <a:pt x="208690" y="511526"/>
                    <a:pt x="208999" y="518656"/>
                    <a:pt x="212022" y="524855"/>
                  </a:cubicBezTo>
                  <a:cubicBezTo>
                    <a:pt x="94389" y="468906"/>
                    <a:pt x="18601" y="349258"/>
                    <a:pt x="18601" y="219071"/>
                  </a:cubicBezTo>
                  <a:cubicBezTo>
                    <a:pt x="18601" y="165213"/>
                    <a:pt x="30535" y="114766"/>
                    <a:pt x="54170" y="69201"/>
                  </a:cubicBezTo>
                  <a:lnTo>
                    <a:pt x="54248" y="41071"/>
                  </a:lnTo>
                  <a:lnTo>
                    <a:pt x="52465" y="44248"/>
                  </a:lnTo>
                  <a:cubicBezTo>
                    <a:pt x="21933" y="98028"/>
                    <a:pt x="5815" y="158782"/>
                    <a:pt x="5815" y="219846"/>
                  </a:cubicBezTo>
                  <a:cubicBezTo>
                    <a:pt x="5117" y="387229"/>
                    <a:pt x="124378" y="532449"/>
                    <a:pt x="289436" y="565151"/>
                  </a:cubicBezTo>
                  <a:cubicBezTo>
                    <a:pt x="290134" y="565306"/>
                    <a:pt x="290831" y="565384"/>
                    <a:pt x="291529" y="565539"/>
                  </a:cubicBezTo>
                  <a:cubicBezTo>
                    <a:pt x="292071" y="565616"/>
                    <a:pt x="292614" y="565693"/>
                    <a:pt x="293156" y="565848"/>
                  </a:cubicBezTo>
                  <a:cubicBezTo>
                    <a:pt x="298658" y="566856"/>
                    <a:pt x="303695" y="567708"/>
                    <a:pt x="308654" y="568406"/>
                  </a:cubicBezTo>
                  <a:cubicBezTo>
                    <a:pt x="311367" y="568793"/>
                    <a:pt x="314079" y="569103"/>
                    <a:pt x="316791" y="569413"/>
                  </a:cubicBezTo>
                  <a:cubicBezTo>
                    <a:pt x="320743" y="569878"/>
                    <a:pt x="324928" y="570266"/>
                    <a:pt x="329577" y="570653"/>
                  </a:cubicBezTo>
                  <a:lnTo>
                    <a:pt x="331592" y="570808"/>
                  </a:lnTo>
                  <a:cubicBezTo>
                    <a:pt x="333452" y="570963"/>
                    <a:pt x="335389" y="571118"/>
                    <a:pt x="337327" y="571195"/>
                  </a:cubicBezTo>
                  <a:cubicBezTo>
                    <a:pt x="344921" y="571660"/>
                    <a:pt x="351663" y="571815"/>
                    <a:pt x="357939" y="571815"/>
                  </a:cubicBezTo>
                  <a:cubicBezTo>
                    <a:pt x="364217" y="571815"/>
                    <a:pt x="370958" y="571583"/>
                    <a:pt x="378552" y="571195"/>
                  </a:cubicBezTo>
                  <a:cubicBezTo>
                    <a:pt x="380490" y="571118"/>
                    <a:pt x="382350" y="570885"/>
                    <a:pt x="384209" y="570808"/>
                  </a:cubicBezTo>
                  <a:lnTo>
                    <a:pt x="386302" y="570653"/>
                  </a:lnTo>
                  <a:cubicBezTo>
                    <a:pt x="390874" y="570266"/>
                    <a:pt x="395058" y="569878"/>
                    <a:pt x="399010" y="569413"/>
                  </a:cubicBezTo>
                  <a:cubicBezTo>
                    <a:pt x="401723" y="569103"/>
                    <a:pt x="404512" y="568793"/>
                    <a:pt x="407225" y="568406"/>
                  </a:cubicBezTo>
                  <a:cubicBezTo>
                    <a:pt x="412184" y="567708"/>
                    <a:pt x="417221" y="566856"/>
                    <a:pt x="422645" y="565848"/>
                  </a:cubicBezTo>
                  <a:cubicBezTo>
                    <a:pt x="423266" y="565771"/>
                    <a:pt x="423808" y="565616"/>
                    <a:pt x="424350" y="565539"/>
                  </a:cubicBezTo>
                  <a:cubicBezTo>
                    <a:pt x="425048" y="565461"/>
                    <a:pt x="425745" y="565306"/>
                    <a:pt x="426365" y="565151"/>
                  </a:cubicBezTo>
                  <a:cubicBezTo>
                    <a:pt x="591036" y="532527"/>
                    <a:pt x="710684" y="386996"/>
                    <a:pt x="710684" y="219071"/>
                  </a:cubicBezTo>
                  <a:close/>
                  <a:moveTo>
                    <a:pt x="429852" y="106552"/>
                  </a:moveTo>
                  <a:lnTo>
                    <a:pt x="596151" y="32469"/>
                  </a:lnTo>
                  <a:lnTo>
                    <a:pt x="596151" y="32469"/>
                  </a:lnTo>
                  <a:cubicBezTo>
                    <a:pt x="597623" y="31772"/>
                    <a:pt x="599793" y="30997"/>
                    <a:pt x="601110" y="30997"/>
                  </a:cubicBezTo>
                  <a:cubicBezTo>
                    <a:pt x="606147" y="30997"/>
                    <a:pt x="610487" y="33942"/>
                    <a:pt x="612657" y="38979"/>
                  </a:cubicBezTo>
                  <a:cubicBezTo>
                    <a:pt x="615524" y="45488"/>
                    <a:pt x="612579" y="53470"/>
                    <a:pt x="606147" y="56259"/>
                  </a:cubicBezTo>
                  <a:lnTo>
                    <a:pt x="493163" y="106552"/>
                  </a:lnTo>
                  <a:lnTo>
                    <a:pt x="429852" y="106552"/>
                  </a:lnTo>
                  <a:close/>
                  <a:moveTo>
                    <a:pt x="218609" y="106552"/>
                  </a:moveTo>
                  <a:lnTo>
                    <a:pt x="108725" y="56259"/>
                  </a:lnTo>
                  <a:lnTo>
                    <a:pt x="108725" y="56259"/>
                  </a:lnTo>
                  <a:cubicBezTo>
                    <a:pt x="105625" y="54865"/>
                    <a:pt x="103223" y="52307"/>
                    <a:pt x="101983" y="48975"/>
                  </a:cubicBezTo>
                  <a:cubicBezTo>
                    <a:pt x="100743" y="45643"/>
                    <a:pt x="100820" y="42078"/>
                    <a:pt x="102293" y="38979"/>
                  </a:cubicBezTo>
                  <a:cubicBezTo>
                    <a:pt x="104540" y="33787"/>
                    <a:pt x="109809" y="31074"/>
                    <a:pt x="113839" y="31074"/>
                  </a:cubicBezTo>
                  <a:cubicBezTo>
                    <a:pt x="115234" y="31074"/>
                    <a:pt x="117404" y="31772"/>
                    <a:pt x="118876" y="32547"/>
                  </a:cubicBezTo>
                  <a:lnTo>
                    <a:pt x="281455" y="106629"/>
                  </a:lnTo>
                  <a:lnTo>
                    <a:pt x="218609" y="106629"/>
                  </a:lnTo>
                  <a:close/>
                  <a:moveTo>
                    <a:pt x="333685" y="287884"/>
                  </a:moveTo>
                  <a:lnTo>
                    <a:pt x="333685" y="540741"/>
                  </a:lnTo>
                  <a:cubicBezTo>
                    <a:pt x="333685" y="547870"/>
                    <a:pt x="327873" y="553682"/>
                    <a:pt x="320743" y="553682"/>
                  </a:cubicBezTo>
                  <a:cubicBezTo>
                    <a:pt x="313614" y="553682"/>
                    <a:pt x="307725" y="547870"/>
                    <a:pt x="307725" y="540741"/>
                  </a:cubicBezTo>
                  <a:lnTo>
                    <a:pt x="307725" y="148785"/>
                  </a:lnTo>
                  <a:lnTo>
                    <a:pt x="302533" y="146228"/>
                  </a:lnTo>
                  <a:lnTo>
                    <a:pt x="114537" y="146150"/>
                  </a:lnTo>
                  <a:cubicBezTo>
                    <a:pt x="107407" y="146150"/>
                    <a:pt x="101518" y="140338"/>
                    <a:pt x="101518" y="133209"/>
                  </a:cubicBezTo>
                  <a:cubicBezTo>
                    <a:pt x="101518" y="126080"/>
                    <a:pt x="107330" y="120190"/>
                    <a:pt x="114537" y="120190"/>
                  </a:cubicBezTo>
                  <a:lnTo>
                    <a:pt x="601963" y="120190"/>
                  </a:lnTo>
                  <a:cubicBezTo>
                    <a:pt x="609092" y="120190"/>
                    <a:pt x="614904" y="126002"/>
                    <a:pt x="614981" y="133054"/>
                  </a:cubicBezTo>
                  <a:cubicBezTo>
                    <a:pt x="614206" y="140493"/>
                    <a:pt x="608317" y="146150"/>
                    <a:pt x="601188" y="146150"/>
                  </a:cubicBezTo>
                  <a:lnTo>
                    <a:pt x="409782" y="146150"/>
                  </a:lnTo>
                  <a:lnTo>
                    <a:pt x="403428" y="148785"/>
                  </a:lnTo>
                  <a:lnTo>
                    <a:pt x="403428" y="539966"/>
                  </a:lnTo>
                  <a:cubicBezTo>
                    <a:pt x="403428" y="547095"/>
                    <a:pt x="397616" y="552907"/>
                    <a:pt x="390409" y="552907"/>
                  </a:cubicBezTo>
                  <a:cubicBezTo>
                    <a:pt x="383202" y="552907"/>
                    <a:pt x="377468" y="547095"/>
                    <a:pt x="377468" y="539966"/>
                  </a:cubicBezTo>
                  <a:lnTo>
                    <a:pt x="377468" y="287884"/>
                  </a:lnTo>
                  <a:lnTo>
                    <a:pt x="333685" y="287884"/>
                  </a:lnTo>
                  <a:close/>
                  <a:moveTo>
                    <a:pt x="601188" y="106552"/>
                  </a:moveTo>
                  <a:lnTo>
                    <a:pt x="526640" y="106552"/>
                  </a:lnTo>
                  <a:lnTo>
                    <a:pt x="611649" y="68116"/>
                  </a:lnTo>
                  <a:cubicBezTo>
                    <a:pt x="618004" y="65481"/>
                    <a:pt x="622963" y="60521"/>
                    <a:pt x="625520" y="54012"/>
                  </a:cubicBezTo>
                  <a:cubicBezTo>
                    <a:pt x="625908" y="53005"/>
                    <a:pt x="626295" y="51997"/>
                    <a:pt x="626528" y="50912"/>
                  </a:cubicBezTo>
                  <a:lnTo>
                    <a:pt x="626528" y="125460"/>
                  </a:lnTo>
                  <a:cubicBezTo>
                    <a:pt x="623195" y="114689"/>
                    <a:pt x="612966" y="106552"/>
                    <a:pt x="601188" y="106552"/>
                  </a:cubicBezTo>
                  <a:close/>
                  <a:moveTo>
                    <a:pt x="590726" y="20613"/>
                  </a:moveTo>
                  <a:lnTo>
                    <a:pt x="397151" y="106552"/>
                  </a:lnTo>
                  <a:lnTo>
                    <a:pt x="314621" y="106552"/>
                  </a:lnTo>
                  <a:lnTo>
                    <a:pt x="126393" y="20148"/>
                  </a:lnTo>
                  <a:lnTo>
                    <a:pt x="341356" y="20148"/>
                  </a:lnTo>
                  <a:cubicBezTo>
                    <a:pt x="324850" y="26270"/>
                    <a:pt x="313459" y="42078"/>
                    <a:pt x="313459" y="60211"/>
                  </a:cubicBezTo>
                  <a:cubicBezTo>
                    <a:pt x="313459" y="83847"/>
                    <a:pt x="332677" y="103065"/>
                    <a:pt x="356312" y="103065"/>
                  </a:cubicBezTo>
                  <a:cubicBezTo>
                    <a:pt x="379947" y="103065"/>
                    <a:pt x="399088" y="83847"/>
                    <a:pt x="399088" y="60211"/>
                  </a:cubicBezTo>
                  <a:cubicBezTo>
                    <a:pt x="399088" y="42078"/>
                    <a:pt x="387697" y="26192"/>
                    <a:pt x="371191" y="20148"/>
                  </a:cubicBezTo>
                  <a:lnTo>
                    <a:pt x="591734" y="20148"/>
                  </a:lnTo>
                  <a:cubicBezTo>
                    <a:pt x="591424" y="20303"/>
                    <a:pt x="591036" y="20458"/>
                    <a:pt x="590726" y="20613"/>
                  </a:cubicBezTo>
                  <a:close/>
                  <a:moveTo>
                    <a:pt x="356312" y="89504"/>
                  </a:moveTo>
                  <a:cubicBezTo>
                    <a:pt x="340426" y="89504"/>
                    <a:pt x="327020" y="76097"/>
                    <a:pt x="327020" y="60211"/>
                  </a:cubicBezTo>
                  <a:cubicBezTo>
                    <a:pt x="327020" y="44093"/>
                    <a:pt x="340116" y="30997"/>
                    <a:pt x="356312" y="30997"/>
                  </a:cubicBezTo>
                  <a:cubicBezTo>
                    <a:pt x="372431" y="30997"/>
                    <a:pt x="385527" y="44093"/>
                    <a:pt x="385527" y="60211"/>
                  </a:cubicBezTo>
                  <a:cubicBezTo>
                    <a:pt x="385527" y="76330"/>
                    <a:pt x="372431" y="89504"/>
                    <a:pt x="356312" y="89504"/>
                  </a:cubicBezTo>
                  <a:close/>
                  <a:moveTo>
                    <a:pt x="261152" y="522453"/>
                  </a:moveTo>
                  <a:lnTo>
                    <a:pt x="294938" y="430702"/>
                  </a:lnTo>
                  <a:lnTo>
                    <a:pt x="294938" y="539966"/>
                  </a:lnTo>
                  <a:cubicBezTo>
                    <a:pt x="294938" y="544228"/>
                    <a:pt x="296023" y="548490"/>
                    <a:pt x="298115" y="552365"/>
                  </a:cubicBezTo>
                  <a:cubicBezTo>
                    <a:pt x="279827" y="549110"/>
                    <a:pt x="262004" y="544538"/>
                    <a:pt x="245033" y="538571"/>
                  </a:cubicBezTo>
                  <a:cubicBezTo>
                    <a:pt x="252318" y="535859"/>
                    <a:pt x="258207" y="530047"/>
                    <a:pt x="261152" y="522453"/>
                  </a:cubicBezTo>
                  <a:close/>
                  <a:moveTo>
                    <a:pt x="223956" y="509279"/>
                  </a:moveTo>
                  <a:lnTo>
                    <a:pt x="294938" y="306249"/>
                  </a:lnTo>
                  <a:lnTo>
                    <a:pt x="294938" y="391723"/>
                  </a:lnTo>
                  <a:lnTo>
                    <a:pt x="248520" y="517803"/>
                  </a:lnTo>
                  <a:cubicBezTo>
                    <a:pt x="246351" y="522918"/>
                    <a:pt x="241236" y="526482"/>
                    <a:pt x="236199" y="526482"/>
                  </a:cubicBezTo>
                  <a:cubicBezTo>
                    <a:pt x="234727" y="526482"/>
                    <a:pt x="233332" y="526482"/>
                    <a:pt x="231860" y="525785"/>
                  </a:cubicBezTo>
                  <a:cubicBezTo>
                    <a:pt x="228838" y="524778"/>
                    <a:pt x="226203" y="522375"/>
                    <a:pt x="224653" y="519121"/>
                  </a:cubicBezTo>
                  <a:cubicBezTo>
                    <a:pt x="223181" y="515943"/>
                    <a:pt x="222948" y="512379"/>
                    <a:pt x="223956" y="509279"/>
                  </a:cubicBezTo>
                  <a:close/>
                  <a:moveTo>
                    <a:pt x="348020" y="539966"/>
                  </a:moveTo>
                  <a:lnTo>
                    <a:pt x="348020" y="300670"/>
                  </a:lnTo>
                  <a:lnTo>
                    <a:pt x="364681" y="300670"/>
                  </a:lnTo>
                  <a:lnTo>
                    <a:pt x="364681" y="539966"/>
                  </a:lnTo>
                  <a:cubicBezTo>
                    <a:pt x="364681" y="546398"/>
                    <a:pt x="367006" y="552442"/>
                    <a:pt x="371268" y="557324"/>
                  </a:cubicBezTo>
                  <a:cubicBezTo>
                    <a:pt x="366386" y="557479"/>
                    <a:pt x="362434" y="557634"/>
                    <a:pt x="358637" y="557634"/>
                  </a:cubicBezTo>
                  <a:cubicBezTo>
                    <a:pt x="353367" y="557634"/>
                    <a:pt x="347711" y="557557"/>
                    <a:pt x="341511" y="557247"/>
                  </a:cubicBezTo>
                  <a:cubicBezTo>
                    <a:pt x="345696" y="552287"/>
                    <a:pt x="348020" y="546243"/>
                    <a:pt x="348020" y="539966"/>
                  </a:cubicBezTo>
                  <a:close/>
                  <a:moveTo>
                    <a:pt x="417763" y="539966"/>
                  </a:moveTo>
                  <a:lnTo>
                    <a:pt x="417763" y="435429"/>
                  </a:lnTo>
                  <a:lnTo>
                    <a:pt x="449225" y="522453"/>
                  </a:lnTo>
                  <a:cubicBezTo>
                    <a:pt x="452558" y="531132"/>
                    <a:pt x="459609" y="537331"/>
                    <a:pt x="468133" y="539346"/>
                  </a:cubicBezTo>
                  <a:cubicBezTo>
                    <a:pt x="450543" y="545391"/>
                    <a:pt x="432487" y="549963"/>
                    <a:pt x="414199" y="552985"/>
                  </a:cubicBezTo>
                  <a:cubicBezTo>
                    <a:pt x="416524" y="548955"/>
                    <a:pt x="417763" y="544538"/>
                    <a:pt x="417763" y="539966"/>
                  </a:cubicBezTo>
                  <a:close/>
                  <a:moveTo>
                    <a:pt x="416989" y="395598"/>
                  </a:moveTo>
                  <a:lnTo>
                    <a:pt x="416989" y="310899"/>
                  </a:lnTo>
                  <a:cubicBezTo>
                    <a:pt x="440081" y="377697"/>
                    <a:pt x="485259" y="508349"/>
                    <a:pt x="485647" y="509279"/>
                  </a:cubicBezTo>
                  <a:cubicBezTo>
                    <a:pt x="486809" y="512766"/>
                    <a:pt x="486499" y="516796"/>
                    <a:pt x="484872" y="519973"/>
                  </a:cubicBezTo>
                  <a:cubicBezTo>
                    <a:pt x="483787" y="521988"/>
                    <a:pt x="481695" y="524700"/>
                    <a:pt x="477665" y="525940"/>
                  </a:cubicBezTo>
                  <a:cubicBezTo>
                    <a:pt x="476348" y="526637"/>
                    <a:pt x="474953" y="526637"/>
                    <a:pt x="473480" y="526637"/>
                  </a:cubicBezTo>
                  <a:cubicBezTo>
                    <a:pt x="468443" y="526637"/>
                    <a:pt x="463406" y="523073"/>
                    <a:pt x="461237" y="517958"/>
                  </a:cubicBezTo>
                  <a:lnTo>
                    <a:pt x="416989" y="395598"/>
                  </a:lnTo>
                  <a:close/>
                  <a:moveTo>
                    <a:pt x="626605" y="37041"/>
                  </a:moveTo>
                  <a:cubicBezTo>
                    <a:pt x="626295" y="35879"/>
                    <a:pt x="625830" y="34639"/>
                    <a:pt x="625365" y="33554"/>
                  </a:cubicBezTo>
                  <a:cubicBezTo>
                    <a:pt x="622808" y="27355"/>
                    <a:pt x="617771" y="22628"/>
                    <a:pt x="611494" y="20148"/>
                  </a:cubicBezTo>
                  <a:lnTo>
                    <a:pt x="626605" y="20148"/>
                  </a:lnTo>
                  <a:lnTo>
                    <a:pt x="626605" y="37041"/>
                  </a:lnTo>
                  <a:close/>
                  <a:moveTo>
                    <a:pt x="88421" y="20148"/>
                  </a:moveTo>
                  <a:lnTo>
                    <a:pt x="103068" y="20148"/>
                  </a:lnTo>
                  <a:cubicBezTo>
                    <a:pt x="97488" y="22783"/>
                    <a:pt x="92916" y="27277"/>
                    <a:pt x="90436" y="32702"/>
                  </a:cubicBezTo>
                  <a:cubicBezTo>
                    <a:pt x="89506" y="34562"/>
                    <a:pt x="88809" y="36576"/>
                    <a:pt x="88421" y="38591"/>
                  </a:cubicBezTo>
                  <a:lnTo>
                    <a:pt x="88421" y="20148"/>
                  </a:lnTo>
                  <a:close/>
                  <a:moveTo>
                    <a:pt x="88421" y="48510"/>
                  </a:moveTo>
                  <a:cubicBezTo>
                    <a:pt x="88654" y="49750"/>
                    <a:pt x="89042" y="51067"/>
                    <a:pt x="89506" y="52307"/>
                  </a:cubicBezTo>
                  <a:cubicBezTo>
                    <a:pt x="91986" y="59049"/>
                    <a:pt x="97023" y="64551"/>
                    <a:pt x="103378" y="67341"/>
                  </a:cubicBezTo>
                  <a:lnTo>
                    <a:pt x="187689" y="105777"/>
                  </a:lnTo>
                  <a:lnTo>
                    <a:pt x="114691" y="105777"/>
                  </a:lnTo>
                  <a:cubicBezTo>
                    <a:pt x="101828" y="105777"/>
                    <a:pt x="90746" y="115541"/>
                    <a:pt x="88499" y="127862"/>
                  </a:cubicBezTo>
                  <a:lnTo>
                    <a:pt x="88499" y="485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" name="Google Shape;185;p16"/>
          <p:cNvSpPr/>
          <p:nvPr/>
        </p:nvSpPr>
        <p:spPr>
          <a:xfrm>
            <a:off x="4195696" y="3381792"/>
            <a:ext cx="991918" cy="711374"/>
          </a:xfrm>
          <a:custGeom>
            <a:rect b="b" l="l" r="r" t="t"/>
            <a:pathLst>
              <a:path extrusionOk="0" h="550195" w="767173">
                <a:moveTo>
                  <a:pt x="748187" y="544461"/>
                </a:moveTo>
                <a:lnTo>
                  <a:pt x="701925" y="544461"/>
                </a:lnTo>
                <a:cubicBezTo>
                  <a:pt x="698825" y="544461"/>
                  <a:pt x="696113" y="542368"/>
                  <a:pt x="695338" y="539424"/>
                </a:cubicBezTo>
                <a:cubicBezTo>
                  <a:pt x="694950" y="537951"/>
                  <a:pt x="657754" y="396295"/>
                  <a:pt x="625750" y="343213"/>
                </a:cubicBezTo>
                <a:cubicBezTo>
                  <a:pt x="593745" y="396295"/>
                  <a:pt x="556627" y="537874"/>
                  <a:pt x="556162" y="539424"/>
                </a:cubicBezTo>
                <a:cubicBezTo>
                  <a:pt x="555387" y="542446"/>
                  <a:pt x="552675" y="544461"/>
                  <a:pt x="549575" y="544461"/>
                </a:cubicBezTo>
                <a:lnTo>
                  <a:pt x="459916" y="544461"/>
                </a:lnTo>
                <a:cubicBezTo>
                  <a:pt x="456817" y="544461"/>
                  <a:pt x="454105" y="542368"/>
                  <a:pt x="453330" y="539424"/>
                </a:cubicBezTo>
                <a:cubicBezTo>
                  <a:pt x="452942" y="537951"/>
                  <a:pt x="415746" y="396295"/>
                  <a:pt x="383741" y="343213"/>
                </a:cubicBezTo>
                <a:cubicBezTo>
                  <a:pt x="351737" y="396295"/>
                  <a:pt x="314619" y="537874"/>
                  <a:pt x="314154" y="539424"/>
                </a:cubicBezTo>
                <a:cubicBezTo>
                  <a:pt x="313379" y="542446"/>
                  <a:pt x="310666" y="544461"/>
                  <a:pt x="307567" y="544461"/>
                </a:cubicBezTo>
                <a:lnTo>
                  <a:pt x="217986" y="544461"/>
                </a:lnTo>
                <a:cubicBezTo>
                  <a:pt x="214886" y="544461"/>
                  <a:pt x="212174" y="542368"/>
                  <a:pt x="211399" y="539424"/>
                </a:cubicBezTo>
                <a:cubicBezTo>
                  <a:pt x="211011" y="537951"/>
                  <a:pt x="173815" y="396295"/>
                  <a:pt x="141811" y="343213"/>
                </a:cubicBezTo>
                <a:cubicBezTo>
                  <a:pt x="109807" y="396295"/>
                  <a:pt x="72688" y="537874"/>
                  <a:pt x="72223" y="539424"/>
                </a:cubicBezTo>
                <a:cubicBezTo>
                  <a:pt x="71448" y="542446"/>
                  <a:pt x="68736" y="544461"/>
                  <a:pt x="65636" y="544461"/>
                </a:cubicBezTo>
                <a:lnTo>
                  <a:pt x="19373" y="544461"/>
                </a:lnTo>
                <a:cubicBezTo>
                  <a:pt x="15653" y="544461"/>
                  <a:pt x="12554" y="541438"/>
                  <a:pt x="12554" y="537641"/>
                </a:cubicBezTo>
                <a:cubicBezTo>
                  <a:pt x="12554" y="446433"/>
                  <a:pt x="70828" y="308497"/>
                  <a:pt x="77570" y="292688"/>
                </a:cubicBezTo>
                <a:lnTo>
                  <a:pt x="77957" y="228137"/>
                </a:lnTo>
                <a:lnTo>
                  <a:pt x="16893" y="279592"/>
                </a:lnTo>
                <a:cubicBezTo>
                  <a:pt x="14879" y="281297"/>
                  <a:pt x="12089" y="281607"/>
                  <a:pt x="9687" y="280522"/>
                </a:cubicBezTo>
                <a:cubicBezTo>
                  <a:pt x="7284" y="279437"/>
                  <a:pt x="5812" y="277035"/>
                  <a:pt x="5812" y="274400"/>
                </a:cubicBezTo>
                <a:lnTo>
                  <a:pt x="5812" y="215971"/>
                </a:lnTo>
                <a:cubicBezTo>
                  <a:pt x="5812" y="214111"/>
                  <a:pt x="6587" y="212251"/>
                  <a:pt x="7982" y="211011"/>
                </a:cubicBezTo>
                <a:lnTo>
                  <a:pt x="85319" y="139409"/>
                </a:lnTo>
                <a:cubicBezTo>
                  <a:pt x="86481" y="138324"/>
                  <a:pt x="87954" y="137704"/>
                  <a:pt x="89581" y="137626"/>
                </a:cubicBezTo>
                <a:lnTo>
                  <a:pt x="95470" y="137316"/>
                </a:lnTo>
                <a:cubicBezTo>
                  <a:pt x="77802" y="123600"/>
                  <a:pt x="66953" y="102522"/>
                  <a:pt x="66953" y="79585"/>
                </a:cubicBezTo>
                <a:cubicBezTo>
                  <a:pt x="66953" y="38901"/>
                  <a:pt x="100740" y="5889"/>
                  <a:pt x="142198" y="5889"/>
                </a:cubicBezTo>
                <a:cubicBezTo>
                  <a:pt x="183657" y="5889"/>
                  <a:pt x="217443" y="38979"/>
                  <a:pt x="217443" y="79585"/>
                </a:cubicBezTo>
                <a:cubicBezTo>
                  <a:pt x="217443" y="102522"/>
                  <a:pt x="206594" y="123600"/>
                  <a:pt x="188926" y="137316"/>
                </a:cubicBezTo>
                <a:lnTo>
                  <a:pt x="194815" y="137626"/>
                </a:lnTo>
                <a:cubicBezTo>
                  <a:pt x="196520" y="137704"/>
                  <a:pt x="198070" y="138401"/>
                  <a:pt x="199232" y="139564"/>
                </a:cubicBezTo>
                <a:lnTo>
                  <a:pt x="265798" y="206129"/>
                </a:lnTo>
                <a:lnTo>
                  <a:pt x="326785" y="139719"/>
                </a:lnTo>
                <a:cubicBezTo>
                  <a:pt x="327947" y="138401"/>
                  <a:pt x="329652" y="137626"/>
                  <a:pt x="331434" y="137549"/>
                </a:cubicBezTo>
                <a:lnTo>
                  <a:pt x="337324" y="137239"/>
                </a:lnTo>
                <a:cubicBezTo>
                  <a:pt x="319655" y="123523"/>
                  <a:pt x="308807" y="102445"/>
                  <a:pt x="308807" y="79507"/>
                </a:cubicBezTo>
                <a:cubicBezTo>
                  <a:pt x="308807" y="38824"/>
                  <a:pt x="342593" y="5812"/>
                  <a:pt x="384051" y="5812"/>
                </a:cubicBezTo>
                <a:cubicBezTo>
                  <a:pt x="425510" y="5812"/>
                  <a:pt x="459296" y="38901"/>
                  <a:pt x="459296" y="79507"/>
                </a:cubicBezTo>
                <a:cubicBezTo>
                  <a:pt x="459296" y="102445"/>
                  <a:pt x="448447" y="123523"/>
                  <a:pt x="430779" y="137239"/>
                </a:cubicBezTo>
                <a:lnTo>
                  <a:pt x="436669" y="137549"/>
                </a:lnTo>
                <a:cubicBezTo>
                  <a:pt x="438451" y="137626"/>
                  <a:pt x="440078" y="138401"/>
                  <a:pt x="441318" y="139719"/>
                </a:cubicBezTo>
                <a:lnTo>
                  <a:pt x="502305" y="206129"/>
                </a:lnTo>
                <a:lnTo>
                  <a:pt x="568871" y="139564"/>
                </a:lnTo>
                <a:cubicBezTo>
                  <a:pt x="570033" y="138401"/>
                  <a:pt x="571660" y="137704"/>
                  <a:pt x="573288" y="137626"/>
                </a:cubicBezTo>
                <a:lnTo>
                  <a:pt x="579177" y="137316"/>
                </a:lnTo>
                <a:cubicBezTo>
                  <a:pt x="561509" y="123600"/>
                  <a:pt x="550660" y="102522"/>
                  <a:pt x="550660" y="79585"/>
                </a:cubicBezTo>
                <a:cubicBezTo>
                  <a:pt x="550660" y="38901"/>
                  <a:pt x="584447" y="5889"/>
                  <a:pt x="625905" y="5889"/>
                </a:cubicBezTo>
                <a:cubicBezTo>
                  <a:pt x="667363" y="5889"/>
                  <a:pt x="701150" y="38979"/>
                  <a:pt x="701150" y="79585"/>
                </a:cubicBezTo>
                <a:cubicBezTo>
                  <a:pt x="701150" y="102522"/>
                  <a:pt x="690301" y="123600"/>
                  <a:pt x="672632" y="137316"/>
                </a:cubicBezTo>
                <a:lnTo>
                  <a:pt x="678522" y="137626"/>
                </a:lnTo>
                <a:cubicBezTo>
                  <a:pt x="680072" y="137704"/>
                  <a:pt x="681622" y="138324"/>
                  <a:pt x="682784" y="139409"/>
                </a:cubicBezTo>
                <a:lnTo>
                  <a:pt x="760121" y="211011"/>
                </a:lnTo>
                <a:cubicBezTo>
                  <a:pt x="761516" y="212329"/>
                  <a:pt x="762291" y="214111"/>
                  <a:pt x="762291" y="215971"/>
                </a:cubicBezTo>
                <a:lnTo>
                  <a:pt x="762291" y="274400"/>
                </a:lnTo>
                <a:cubicBezTo>
                  <a:pt x="762291" y="277035"/>
                  <a:pt x="760741" y="279437"/>
                  <a:pt x="758416" y="280522"/>
                </a:cubicBezTo>
                <a:cubicBezTo>
                  <a:pt x="756014" y="281607"/>
                  <a:pt x="753225" y="281297"/>
                  <a:pt x="751210" y="279592"/>
                </a:cubicBezTo>
                <a:lnTo>
                  <a:pt x="689681" y="228215"/>
                </a:lnTo>
                <a:lnTo>
                  <a:pt x="690068" y="292766"/>
                </a:lnTo>
                <a:cubicBezTo>
                  <a:pt x="696888" y="308574"/>
                  <a:pt x="755084" y="446510"/>
                  <a:pt x="755084" y="537719"/>
                </a:cubicBezTo>
                <a:cubicBezTo>
                  <a:pt x="754929" y="541438"/>
                  <a:pt x="751907" y="544461"/>
                  <a:pt x="748187" y="544461"/>
                </a:cubicBezTo>
                <a:close/>
                <a:moveTo>
                  <a:pt x="707117" y="530899"/>
                </a:moveTo>
                <a:lnTo>
                  <a:pt x="741291" y="530899"/>
                </a:lnTo>
                <a:cubicBezTo>
                  <a:pt x="738346" y="438684"/>
                  <a:pt x="677592" y="298345"/>
                  <a:pt x="676972" y="296873"/>
                </a:cubicBezTo>
                <a:cubicBezTo>
                  <a:pt x="676585" y="296020"/>
                  <a:pt x="676430" y="295091"/>
                  <a:pt x="676430" y="294238"/>
                </a:cubicBezTo>
                <a:lnTo>
                  <a:pt x="675965" y="213724"/>
                </a:lnTo>
                <a:cubicBezTo>
                  <a:pt x="675965" y="211089"/>
                  <a:pt x="677437" y="208687"/>
                  <a:pt x="679839" y="207524"/>
                </a:cubicBezTo>
                <a:cubicBezTo>
                  <a:pt x="682242" y="206439"/>
                  <a:pt x="685031" y="206749"/>
                  <a:pt x="687046" y="208454"/>
                </a:cubicBezTo>
                <a:lnTo>
                  <a:pt x="748652" y="259909"/>
                </a:lnTo>
                <a:lnTo>
                  <a:pt x="748652" y="218916"/>
                </a:lnTo>
                <a:lnTo>
                  <a:pt x="675267" y="151032"/>
                </a:lnTo>
                <a:lnTo>
                  <a:pt x="647835" y="149560"/>
                </a:lnTo>
                <a:cubicBezTo>
                  <a:pt x="644580" y="149405"/>
                  <a:pt x="641946" y="146925"/>
                  <a:pt x="641481" y="143748"/>
                </a:cubicBezTo>
                <a:cubicBezTo>
                  <a:pt x="641016" y="140493"/>
                  <a:pt x="642953" y="137471"/>
                  <a:pt x="646053" y="136386"/>
                </a:cubicBezTo>
                <a:cubicBezTo>
                  <a:pt x="670850" y="128017"/>
                  <a:pt x="687511" y="105157"/>
                  <a:pt x="687511" y="79585"/>
                </a:cubicBezTo>
                <a:cubicBezTo>
                  <a:pt x="687511" y="46418"/>
                  <a:pt x="659846" y="19451"/>
                  <a:pt x="625827" y="19451"/>
                </a:cubicBezTo>
                <a:cubicBezTo>
                  <a:pt x="591808" y="19451"/>
                  <a:pt x="564143" y="46418"/>
                  <a:pt x="564143" y="79585"/>
                </a:cubicBezTo>
                <a:cubicBezTo>
                  <a:pt x="564143" y="105157"/>
                  <a:pt x="580804" y="127940"/>
                  <a:pt x="605602" y="136386"/>
                </a:cubicBezTo>
                <a:cubicBezTo>
                  <a:pt x="608701" y="137394"/>
                  <a:pt x="610561" y="140493"/>
                  <a:pt x="610174" y="143748"/>
                </a:cubicBezTo>
                <a:cubicBezTo>
                  <a:pt x="609709" y="147003"/>
                  <a:pt x="607074" y="149405"/>
                  <a:pt x="603820" y="149560"/>
                </a:cubicBezTo>
                <a:lnTo>
                  <a:pt x="576542" y="151032"/>
                </a:lnTo>
                <a:lnTo>
                  <a:pt x="506877" y="220775"/>
                </a:lnTo>
                <a:cubicBezTo>
                  <a:pt x="505559" y="222093"/>
                  <a:pt x="503699" y="222790"/>
                  <a:pt x="501917" y="222790"/>
                </a:cubicBezTo>
                <a:cubicBezTo>
                  <a:pt x="500057" y="222713"/>
                  <a:pt x="498353" y="221938"/>
                  <a:pt x="497035" y="220620"/>
                </a:cubicBezTo>
                <a:lnTo>
                  <a:pt x="433104" y="151032"/>
                </a:lnTo>
                <a:lnTo>
                  <a:pt x="405982" y="149560"/>
                </a:lnTo>
                <a:cubicBezTo>
                  <a:pt x="402727" y="149405"/>
                  <a:pt x="400092" y="146925"/>
                  <a:pt x="399627" y="143748"/>
                </a:cubicBezTo>
                <a:cubicBezTo>
                  <a:pt x="399163" y="140493"/>
                  <a:pt x="401100" y="137471"/>
                  <a:pt x="404200" y="136386"/>
                </a:cubicBezTo>
                <a:cubicBezTo>
                  <a:pt x="428997" y="128017"/>
                  <a:pt x="445658" y="105157"/>
                  <a:pt x="445658" y="79585"/>
                </a:cubicBezTo>
                <a:cubicBezTo>
                  <a:pt x="445658" y="46418"/>
                  <a:pt x="417993" y="19451"/>
                  <a:pt x="383974" y="19451"/>
                </a:cubicBezTo>
                <a:cubicBezTo>
                  <a:pt x="349955" y="19451"/>
                  <a:pt x="322290" y="46418"/>
                  <a:pt x="322290" y="79585"/>
                </a:cubicBezTo>
                <a:cubicBezTo>
                  <a:pt x="322290" y="105157"/>
                  <a:pt x="338951" y="127940"/>
                  <a:pt x="363749" y="136386"/>
                </a:cubicBezTo>
                <a:cubicBezTo>
                  <a:pt x="366848" y="137394"/>
                  <a:pt x="368708" y="140493"/>
                  <a:pt x="368321" y="143748"/>
                </a:cubicBezTo>
                <a:cubicBezTo>
                  <a:pt x="367856" y="147003"/>
                  <a:pt x="365221" y="149405"/>
                  <a:pt x="361966" y="149560"/>
                </a:cubicBezTo>
                <a:lnTo>
                  <a:pt x="334844" y="151032"/>
                </a:lnTo>
                <a:lnTo>
                  <a:pt x="270990" y="220620"/>
                </a:lnTo>
                <a:cubicBezTo>
                  <a:pt x="269750" y="222015"/>
                  <a:pt x="267968" y="222790"/>
                  <a:pt x="266108" y="222790"/>
                </a:cubicBezTo>
                <a:cubicBezTo>
                  <a:pt x="264171" y="222635"/>
                  <a:pt x="262466" y="222093"/>
                  <a:pt x="261149" y="220775"/>
                </a:cubicBezTo>
                <a:lnTo>
                  <a:pt x="191406" y="151032"/>
                </a:lnTo>
                <a:lnTo>
                  <a:pt x="164128" y="149560"/>
                </a:lnTo>
                <a:cubicBezTo>
                  <a:pt x="160874" y="149405"/>
                  <a:pt x="158239" y="146925"/>
                  <a:pt x="157774" y="143748"/>
                </a:cubicBezTo>
                <a:cubicBezTo>
                  <a:pt x="157309" y="140493"/>
                  <a:pt x="159246" y="137471"/>
                  <a:pt x="162346" y="136386"/>
                </a:cubicBezTo>
                <a:cubicBezTo>
                  <a:pt x="187144" y="128017"/>
                  <a:pt x="203804" y="105157"/>
                  <a:pt x="203804" y="79585"/>
                </a:cubicBezTo>
                <a:cubicBezTo>
                  <a:pt x="203804" y="46418"/>
                  <a:pt x="176140" y="19451"/>
                  <a:pt x="142121" y="19451"/>
                </a:cubicBezTo>
                <a:cubicBezTo>
                  <a:pt x="108102" y="19451"/>
                  <a:pt x="80437" y="46418"/>
                  <a:pt x="80437" y="79585"/>
                </a:cubicBezTo>
                <a:cubicBezTo>
                  <a:pt x="80437" y="105157"/>
                  <a:pt x="97098" y="127940"/>
                  <a:pt x="121895" y="136386"/>
                </a:cubicBezTo>
                <a:cubicBezTo>
                  <a:pt x="124995" y="137394"/>
                  <a:pt x="126855" y="140493"/>
                  <a:pt x="126467" y="143748"/>
                </a:cubicBezTo>
                <a:cubicBezTo>
                  <a:pt x="126002" y="147003"/>
                  <a:pt x="123368" y="149405"/>
                  <a:pt x="120113" y="149560"/>
                </a:cubicBezTo>
                <a:lnTo>
                  <a:pt x="92681" y="151032"/>
                </a:lnTo>
                <a:lnTo>
                  <a:pt x="19295" y="218916"/>
                </a:lnTo>
                <a:lnTo>
                  <a:pt x="19295" y="259832"/>
                </a:lnTo>
                <a:lnTo>
                  <a:pt x="80902" y="208377"/>
                </a:lnTo>
                <a:cubicBezTo>
                  <a:pt x="82917" y="206672"/>
                  <a:pt x="85784" y="206362"/>
                  <a:pt x="88109" y="207447"/>
                </a:cubicBezTo>
                <a:cubicBezTo>
                  <a:pt x="90511" y="208609"/>
                  <a:pt x="91983" y="211011"/>
                  <a:pt x="91983" y="213646"/>
                </a:cubicBezTo>
                <a:lnTo>
                  <a:pt x="91518" y="294161"/>
                </a:lnTo>
                <a:cubicBezTo>
                  <a:pt x="91518" y="295091"/>
                  <a:pt x="91286" y="296020"/>
                  <a:pt x="90976" y="296795"/>
                </a:cubicBezTo>
                <a:cubicBezTo>
                  <a:pt x="90356" y="298268"/>
                  <a:pt x="29525" y="438606"/>
                  <a:pt x="26580" y="530822"/>
                </a:cubicBezTo>
                <a:lnTo>
                  <a:pt x="60754" y="530822"/>
                </a:lnTo>
                <a:cubicBezTo>
                  <a:pt x="68348" y="502615"/>
                  <a:pt x="105079" y="369406"/>
                  <a:pt x="136619" y="326862"/>
                </a:cubicBezTo>
                <a:cubicBezTo>
                  <a:pt x="139176" y="323375"/>
                  <a:pt x="144988" y="323375"/>
                  <a:pt x="147545" y="326862"/>
                </a:cubicBezTo>
                <a:cubicBezTo>
                  <a:pt x="179084" y="369406"/>
                  <a:pt x="215893" y="502615"/>
                  <a:pt x="223410" y="530822"/>
                </a:cubicBezTo>
                <a:lnTo>
                  <a:pt x="254872" y="530822"/>
                </a:lnTo>
                <a:cubicBezTo>
                  <a:pt x="255182" y="521368"/>
                  <a:pt x="256034" y="511526"/>
                  <a:pt x="257274" y="501375"/>
                </a:cubicBezTo>
                <a:cubicBezTo>
                  <a:pt x="244720" y="411484"/>
                  <a:pt x="193808" y="298190"/>
                  <a:pt x="193188" y="296873"/>
                </a:cubicBezTo>
                <a:cubicBezTo>
                  <a:pt x="192801" y="296020"/>
                  <a:pt x="192568" y="295091"/>
                  <a:pt x="192568" y="294083"/>
                </a:cubicBezTo>
                <a:lnTo>
                  <a:pt x="192103" y="213569"/>
                </a:lnTo>
                <a:cubicBezTo>
                  <a:pt x="192103" y="210856"/>
                  <a:pt x="193653" y="208454"/>
                  <a:pt x="196133" y="207369"/>
                </a:cubicBezTo>
                <a:cubicBezTo>
                  <a:pt x="198613" y="206284"/>
                  <a:pt x="201480" y="206749"/>
                  <a:pt x="203417" y="208532"/>
                </a:cubicBezTo>
                <a:lnTo>
                  <a:pt x="265643" y="264946"/>
                </a:lnTo>
                <a:lnTo>
                  <a:pt x="322290" y="208687"/>
                </a:lnTo>
                <a:cubicBezTo>
                  <a:pt x="324227" y="206749"/>
                  <a:pt x="327172" y="206207"/>
                  <a:pt x="329729" y="207214"/>
                </a:cubicBezTo>
                <a:cubicBezTo>
                  <a:pt x="332287" y="208299"/>
                  <a:pt x="333914" y="210779"/>
                  <a:pt x="333914" y="213491"/>
                </a:cubicBezTo>
                <a:lnTo>
                  <a:pt x="333449" y="294006"/>
                </a:lnTo>
                <a:cubicBezTo>
                  <a:pt x="333449" y="294936"/>
                  <a:pt x="333217" y="295865"/>
                  <a:pt x="332907" y="296718"/>
                </a:cubicBezTo>
                <a:cubicBezTo>
                  <a:pt x="332364" y="298035"/>
                  <a:pt x="283234" y="411406"/>
                  <a:pt x="271145" y="501297"/>
                </a:cubicBezTo>
                <a:cubicBezTo>
                  <a:pt x="272463" y="511449"/>
                  <a:pt x="273393" y="521290"/>
                  <a:pt x="273703" y="530745"/>
                </a:cubicBezTo>
                <a:lnTo>
                  <a:pt x="302762" y="530745"/>
                </a:lnTo>
                <a:cubicBezTo>
                  <a:pt x="310356" y="502537"/>
                  <a:pt x="347088" y="369328"/>
                  <a:pt x="378627" y="326785"/>
                </a:cubicBezTo>
                <a:cubicBezTo>
                  <a:pt x="381184" y="323298"/>
                  <a:pt x="386996" y="323298"/>
                  <a:pt x="389553" y="326785"/>
                </a:cubicBezTo>
                <a:cubicBezTo>
                  <a:pt x="421093" y="369328"/>
                  <a:pt x="457902" y="502537"/>
                  <a:pt x="465418" y="530745"/>
                </a:cubicBezTo>
                <a:lnTo>
                  <a:pt x="496880" y="530745"/>
                </a:lnTo>
                <a:cubicBezTo>
                  <a:pt x="497035" y="524390"/>
                  <a:pt x="497500" y="517881"/>
                  <a:pt x="498198" y="511216"/>
                </a:cubicBezTo>
                <a:cubicBezTo>
                  <a:pt x="488588" y="420008"/>
                  <a:pt x="435816" y="298113"/>
                  <a:pt x="435196" y="296718"/>
                </a:cubicBezTo>
                <a:cubicBezTo>
                  <a:pt x="434809" y="295865"/>
                  <a:pt x="434654" y="294936"/>
                  <a:pt x="434654" y="294083"/>
                </a:cubicBezTo>
                <a:lnTo>
                  <a:pt x="434189" y="213569"/>
                </a:lnTo>
                <a:cubicBezTo>
                  <a:pt x="434189" y="210856"/>
                  <a:pt x="435816" y="208377"/>
                  <a:pt x="438374" y="207292"/>
                </a:cubicBezTo>
                <a:cubicBezTo>
                  <a:pt x="440931" y="206207"/>
                  <a:pt x="443798" y="206827"/>
                  <a:pt x="445813" y="208764"/>
                </a:cubicBezTo>
                <a:lnTo>
                  <a:pt x="502460" y="265024"/>
                </a:lnTo>
                <a:lnTo>
                  <a:pt x="564686" y="208609"/>
                </a:lnTo>
                <a:cubicBezTo>
                  <a:pt x="566701" y="206827"/>
                  <a:pt x="569568" y="206362"/>
                  <a:pt x="571970" y="207447"/>
                </a:cubicBezTo>
                <a:cubicBezTo>
                  <a:pt x="574450" y="208532"/>
                  <a:pt x="576000" y="211011"/>
                  <a:pt x="576000" y="213646"/>
                </a:cubicBezTo>
                <a:lnTo>
                  <a:pt x="575535" y="294161"/>
                </a:lnTo>
                <a:cubicBezTo>
                  <a:pt x="575535" y="295091"/>
                  <a:pt x="575302" y="296020"/>
                  <a:pt x="574992" y="296795"/>
                </a:cubicBezTo>
                <a:cubicBezTo>
                  <a:pt x="574372" y="298113"/>
                  <a:pt x="521600" y="420086"/>
                  <a:pt x="511991" y="511294"/>
                </a:cubicBezTo>
                <a:cubicBezTo>
                  <a:pt x="512689" y="517958"/>
                  <a:pt x="513076" y="524468"/>
                  <a:pt x="513308" y="530822"/>
                </a:cubicBezTo>
                <a:lnTo>
                  <a:pt x="544770" y="530822"/>
                </a:lnTo>
                <a:cubicBezTo>
                  <a:pt x="552365" y="502615"/>
                  <a:pt x="589096" y="369406"/>
                  <a:pt x="620635" y="326862"/>
                </a:cubicBezTo>
                <a:cubicBezTo>
                  <a:pt x="621953" y="325157"/>
                  <a:pt x="623967" y="324150"/>
                  <a:pt x="626060" y="324150"/>
                </a:cubicBezTo>
                <a:lnTo>
                  <a:pt x="626060" y="324150"/>
                </a:lnTo>
                <a:cubicBezTo>
                  <a:pt x="628230" y="324150"/>
                  <a:pt x="630244" y="325157"/>
                  <a:pt x="631484" y="326862"/>
                </a:cubicBezTo>
                <a:cubicBezTo>
                  <a:pt x="662791" y="369483"/>
                  <a:pt x="699600" y="502692"/>
                  <a:pt x="707117" y="530899"/>
                </a:cubicBezTo>
                <a:close/>
                <a:moveTo>
                  <a:pt x="448060" y="292766"/>
                </a:moveTo>
                <a:cubicBezTo>
                  <a:pt x="453252" y="304855"/>
                  <a:pt x="488588" y="388469"/>
                  <a:pt x="504862" y="467898"/>
                </a:cubicBezTo>
                <a:cubicBezTo>
                  <a:pt x="521135" y="388469"/>
                  <a:pt x="556472" y="304855"/>
                  <a:pt x="561664" y="292766"/>
                </a:cubicBezTo>
                <a:lnTo>
                  <a:pt x="562051" y="229067"/>
                </a:lnTo>
                <a:lnTo>
                  <a:pt x="506489" y="279437"/>
                </a:lnTo>
                <a:cubicBezTo>
                  <a:pt x="503777" y="281839"/>
                  <a:pt x="499670" y="281762"/>
                  <a:pt x="497190" y="279205"/>
                </a:cubicBezTo>
                <a:lnTo>
                  <a:pt x="447673" y="229997"/>
                </a:lnTo>
                <a:lnTo>
                  <a:pt x="448060" y="292766"/>
                </a:lnTo>
                <a:close/>
                <a:moveTo>
                  <a:pt x="206207" y="292688"/>
                </a:moveTo>
                <a:cubicBezTo>
                  <a:pt x="211554" y="304622"/>
                  <a:pt x="246735" y="384982"/>
                  <a:pt x="264093" y="462861"/>
                </a:cubicBezTo>
                <a:cubicBezTo>
                  <a:pt x="280832" y="384904"/>
                  <a:pt x="314773" y="304545"/>
                  <a:pt x="319888" y="292766"/>
                </a:cubicBezTo>
                <a:lnTo>
                  <a:pt x="320275" y="229997"/>
                </a:lnTo>
                <a:lnTo>
                  <a:pt x="270758" y="279205"/>
                </a:lnTo>
                <a:cubicBezTo>
                  <a:pt x="268201" y="281762"/>
                  <a:pt x="264093" y="281839"/>
                  <a:pt x="261459" y="279437"/>
                </a:cubicBezTo>
                <a:lnTo>
                  <a:pt x="205897" y="229067"/>
                </a:lnTo>
                <a:lnTo>
                  <a:pt x="206207" y="29268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6643563" y="3328485"/>
            <a:ext cx="771492" cy="771492"/>
          </a:xfrm>
          <a:custGeom>
            <a:rect b="b" l="l" r="r" t="t"/>
            <a:pathLst>
              <a:path extrusionOk="0" h="596690" w="596690">
                <a:moveTo>
                  <a:pt x="186990" y="421634"/>
                </a:moveTo>
                <a:lnTo>
                  <a:pt x="210238" y="398386"/>
                </a:lnTo>
                <a:lnTo>
                  <a:pt x="577551" y="300746"/>
                </a:lnTo>
                <a:cubicBezTo>
                  <a:pt x="580651" y="299971"/>
                  <a:pt x="582975" y="296871"/>
                  <a:pt x="582975" y="293772"/>
                </a:cubicBezTo>
                <a:lnTo>
                  <a:pt x="593049" y="12475"/>
                </a:lnTo>
                <a:lnTo>
                  <a:pt x="593049" y="12475"/>
                </a:lnTo>
                <a:cubicBezTo>
                  <a:pt x="593049" y="11700"/>
                  <a:pt x="593049" y="10925"/>
                  <a:pt x="592275" y="10150"/>
                </a:cubicBezTo>
                <a:lnTo>
                  <a:pt x="592275" y="9375"/>
                </a:lnTo>
                <a:cubicBezTo>
                  <a:pt x="592275" y="8600"/>
                  <a:pt x="591500" y="7825"/>
                  <a:pt x="590725" y="7050"/>
                </a:cubicBezTo>
                <a:cubicBezTo>
                  <a:pt x="589950" y="6275"/>
                  <a:pt x="588400" y="5501"/>
                  <a:pt x="586850" y="4726"/>
                </a:cubicBezTo>
                <a:cubicBezTo>
                  <a:pt x="586075" y="4726"/>
                  <a:pt x="586075" y="4726"/>
                  <a:pt x="585300" y="4726"/>
                </a:cubicBezTo>
                <a:lnTo>
                  <a:pt x="585300" y="4726"/>
                </a:lnTo>
                <a:lnTo>
                  <a:pt x="304778" y="14800"/>
                </a:lnTo>
                <a:cubicBezTo>
                  <a:pt x="301679" y="14800"/>
                  <a:pt x="298579" y="17124"/>
                  <a:pt x="297804" y="20224"/>
                </a:cubicBezTo>
                <a:lnTo>
                  <a:pt x="199389" y="387537"/>
                </a:lnTo>
                <a:lnTo>
                  <a:pt x="176141" y="410785"/>
                </a:lnTo>
                <a:cubicBezTo>
                  <a:pt x="176141" y="410785"/>
                  <a:pt x="160643" y="427058"/>
                  <a:pt x="138945" y="440232"/>
                </a:cubicBezTo>
                <a:cubicBezTo>
                  <a:pt x="137395" y="412335"/>
                  <a:pt x="131196" y="385987"/>
                  <a:pt x="118797" y="366614"/>
                </a:cubicBezTo>
                <a:lnTo>
                  <a:pt x="118797" y="366614"/>
                </a:lnTo>
                <a:lnTo>
                  <a:pt x="118797" y="366614"/>
                </a:lnTo>
                <a:cubicBezTo>
                  <a:pt x="98649" y="337942"/>
                  <a:pt x="59128" y="331743"/>
                  <a:pt x="31231" y="351891"/>
                </a:cubicBezTo>
                <a:cubicBezTo>
                  <a:pt x="2559" y="372039"/>
                  <a:pt x="-3641" y="411560"/>
                  <a:pt x="16507" y="439457"/>
                </a:cubicBezTo>
                <a:lnTo>
                  <a:pt x="16507" y="439457"/>
                </a:lnTo>
                <a:lnTo>
                  <a:pt x="16507" y="439457"/>
                </a:lnTo>
                <a:cubicBezTo>
                  <a:pt x="34331" y="461155"/>
                  <a:pt x="56028" y="472779"/>
                  <a:pt x="80826" y="472779"/>
                </a:cubicBezTo>
                <a:cubicBezTo>
                  <a:pt x="81601" y="472779"/>
                  <a:pt x="82376" y="472779"/>
                  <a:pt x="83151" y="472779"/>
                </a:cubicBezTo>
                <a:cubicBezTo>
                  <a:pt x="97099" y="472779"/>
                  <a:pt x="111048" y="468904"/>
                  <a:pt x="124221" y="464255"/>
                </a:cubicBezTo>
                <a:cubicBezTo>
                  <a:pt x="123447" y="523149"/>
                  <a:pt x="107948" y="583593"/>
                  <a:pt x="107948" y="584368"/>
                </a:cubicBezTo>
                <a:cubicBezTo>
                  <a:pt x="107173" y="588242"/>
                  <a:pt x="109498" y="592892"/>
                  <a:pt x="113373" y="593667"/>
                </a:cubicBezTo>
                <a:cubicBezTo>
                  <a:pt x="114147" y="593667"/>
                  <a:pt x="114922" y="593667"/>
                  <a:pt x="115697" y="593667"/>
                </a:cubicBezTo>
                <a:cubicBezTo>
                  <a:pt x="118797" y="593667"/>
                  <a:pt x="122672" y="591342"/>
                  <a:pt x="123447" y="587467"/>
                </a:cubicBezTo>
                <a:cubicBezTo>
                  <a:pt x="124221" y="583593"/>
                  <a:pt x="140495" y="518499"/>
                  <a:pt x="140495" y="456505"/>
                </a:cubicBezTo>
                <a:cubicBezTo>
                  <a:pt x="166842" y="442557"/>
                  <a:pt x="186215" y="422409"/>
                  <a:pt x="186990" y="421634"/>
                </a:cubicBezTo>
                <a:close/>
                <a:moveTo>
                  <a:pt x="576776" y="31848"/>
                </a:moveTo>
                <a:lnTo>
                  <a:pt x="568252" y="279823"/>
                </a:lnTo>
                <a:lnTo>
                  <a:pt x="450464" y="158160"/>
                </a:lnTo>
                <a:lnTo>
                  <a:pt x="576776" y="31848"/>
                </a:lnTo>
                <a:close/>
                <a:moveTo>
                  <a:pt x="439615" y="147311"/>
                </a:moveTo>
                <a:lnTo>
                  <a:pt x="324926" y="29523"/>
                </a:lnTo>
                <a:lnTo>
                  <a:pt x="566702" y="20999"/>
                </a:lnTo>
                <a:lnTo>
                  <a:pt x="439615" y="147311"/>
                </a:lnTo>
                <a:close/>
                <a:moveTo>
                  <a:pt x="556628" y="289897"/>
                </a:moveTo>
                <a:lnTo>
                  <a:pt x="231936" y="376688"/>
                </a:lnTo>
                <a:lnTo>
                  <a:pt x="438840" y="169784"/>
                </a:lnTo>
                <a:lnTo>
                  <a:pt x="556628" y="289897"/>
                </a:lnTo>
                <a:close/>
                <a:moveTo>
                  <a:pt x="309428" y="35722"/>
                </a:moveTo>
                <a:lnTo>
                  <a:pt x="428766" y="158160"/>
                </a:lnTo>
                <a:lnTo>
                  <a:pt x="221087" y="365840"/>
                </a:lnTo>
                <a:lnTo>
                  <a:pt x="309428" y="35722"/>
                </a:lnTo>
                <a:close/>
                <a:moveTo>
                  <a:pt x="80826" y="458055"/>
                </a:moveTo>
                <a:cubicBezTo>
                  <a:pt x="60678" y="457280"/>
                  <a:pt x="42855" y="447981"/>
                  <a:pt x="28131" y="430158"/>
                </a:cubicBezTo>
                <a:cubicBezTo>
                  <a:pt x="13408" y="408460"/>
                  <a:pt x="18057" y="379013"/>
                  <a:pt x="39755" y="364290"/>
                </a:cubicBezTo>
                <a:cubicBezTo>
                  <a:pt x="61453" y="348791"/>
                  <a:pt x="90900" y="354216"/>
                  <a:pt x="105623" y="375139"/>
                </a:cubicBezTo>
                <a:cubicBezTo>
                  <a:pt x="118022" y="392962"/>
                  <a:pt x="122672" y="420084"/>
                  <a:pt x="124221" y="447981"/>
                </a:cubicBezTo>
                <a:cubicBezTo>
                  <a:pt x="111823" y="454181"/>
                  <a:pt x="97874" y="458055"/>
                  <a:pt x="83151" y="458055"/>
                </a:cubicBezTo>
                <a:cubicBezTo>
                  <a:pt x="82376" y="458055"/>
                  <a:pt x="81601" y="458055"/>
                  <a:pt x="80826" y="458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9096440" y="3221875"/>
            <a:ext cx="541046" cy="891722"/>
          </a:xfrm>
          <a:custGeom>
            <a:rect b="b" l="l" r="r" t="t"/>
            <a:pathLst>
              <a:path extrusionOk="0" h="689681" w="418458">
                <a:moveTo>
                  <a:pt x="418457" y="384825"/>
                </a:moveTo>
                <a:lnTo>
                  <a:pt x="418457" y="209383"/>
                </a:lnTo>
                <a:cubicBezTo>
                  <a:pt x="414427" y="182260"/>
                  <a:pt x="391799" y="161105"/>
                  <a:pt x="366614" y="161105"/>
                </a:cubicBezTo>
                <a:cubicBezTo>
                  <a:pt x="360337" y="161105"/>
                  <a:pt x="355146" y="161957"/>
                  <a:pt x="351193" y="163662"/>
                </a:cubicBezTo>
                <a:lnTo>
                  <a:pt x="335540" y="170327"/>
                </a:lnTo>
                <a:lnTo>
                  <a:pt x="335540" y="91129"/>
                </a:lnTo>
                <a:cubicBezTo>
                  <a:pt x="335540" y="64937"/>
                  <a:pt x="314230" y="43627"/>
                  <a:pt x="288037" y="43627"/>
                </a:cubicBezTo>
                <a:cubicBezTo>
                  <a:pt x="282458" y="43627"/>
                  <a:pt x="277033" y="44712"/>
                  <a:pt x="270369" y="47191"/>
                </a:cubicBezTo>
                <a:lnTo>
                  <a:pt x="258823" y="51531"/>
                </a:lnTo>
                <a:lnTo>
                  <a:pt x="255568" y="39675"/>
                </a:lnTo>
                <a:cubicBezTo>
                  <a:pt x="249833" y="18752"/>
                  <a:pt x="231235" y="4726"/>
                  <a:pt x="209383" y="4726"/>
                </a:cubicBezTo>
                <a:cubicBezTo>
                  <a:pt x="187840" y="4726"/>
                  <a:pt x="168854" y="19062"/>
                  <a:pt x="163197" y="39675"/>
                </a:cubicBezTo>
                <a:lnTo>
                  <a:pt x="159943" y="51531"/>
                </a:lnTo>
                <a:lnTo>
                  <a:pt x="148474" y="47191"/>
                </a:lnTo>
                <a:cubicBezTo>
                  <a:pt x="141809" y="44712"/>
                  <a:pt x="136385" y="43627"/>
                  <a:pt x="130805" y="43627"/>
                </a:cubicBezTo>
                <a:cubicBezTo>
                  <a:pt x="104613" y="43627"/>
                  <a:pt x="83303" y="64937"/>
                  <a:pt x="83303" y="91129"/>
                </a:cubicBezTo>
                <a:lnTo>
                  <a:pt x="83303" y="289587"/>
                </a:lnTo>
                <a:lnTo>
                  <a:pt x="65402" y="276413"/>
                </a:lnTo>
                <a:cubicBezTo>
                  <a:pt x="49516" y="264712"/>
                  <a:pt x="32003" y="258745"/>
                  <a:pt x="13327" y="258745"/>
                </a:cubicBezTo>
                <a:cubicBezTo>
                  <a:pt x="8290" y="258745"/>
                  <a:pt x="4726" y="262387"/>
                  <a:pt x="4726" y="267347"/>
                </a:cubicBezTo>
                <a:lnTo>
                  <a:pt x="4726" y="384825"/>
                </a:lnTo>
                <a:cubicBezTo>
                  <a:pt x="4726" y="452863"/>
                  <a:pt x="40217" y="518422"/>
                  <a:pt x="97251" y="555928"/>
                </a:cubicBezTo>
                <a:lnTo>
                  <a:pt x="102288" y="559260"/>
                </a:lnTo>
                <a:lnTo>
                  <a:pt x="102288" y="678443"/>
                </a:lnTo>
                <a:cubicBezTo>
                  <a:pt x="102288" y="683480"/>
                  <a:pt x="105930" y="687045"/>
                  <a:pt x="110890" y="687045"/>
                </a:cubicBezTo>
                <a:cubicBezTo>
                  <a:pt x="115849" y="687045"/>
                  <a:pt x="119492" y="683403"/>
                  <a:pt x="119492" y="678443"/>
                </a:cubicBezTo>
                <a:lnTo>
                  <a:pt x="119724" y="555076"/>
                </a:lnTo>
                <a:cubicBezTo>
                  <a:pt x="120267" y="552518"/>
                  <a:pt x="118562" y="548876"/>
                  <a:pt x="116159" y="547714"/>
                </a:cubicBezTo>
                <a:cubicBezTo>
                  <a:pt x="57808" y="514392"/>
                  <a:pt x="21851" y="452088"/>
                  <a:pt x="21851" y="384748"/>
                </a:cubicBezTo>
                <a:lnTo>
                  <a:pt x="21851" y="274864"/>
                </a:lnTo>
                <a:lnTo>
                  <a:pt x="36730" y="280056"/>
                </a:lnTo>
                <a:cubicBezTo>
                  <a:pt x="64085" y="289510"/>
                  <a:pt x="83148" y="316632"/>
                  <a:pt x="83148" y="345924"/>
                </a:cubicBezTo>
                <a:lnTo>
                  <a:pt x="83148" y="404663"/>
                </a:lnTo>
                <a:cubicBezTo>
                  <a:pt x="83148" y="409700"/>
                  <a:pt x="86790" y="413265"/>
                  <a:pt x="91749" y="413265"/>
                </a:cubicBezTo>
                <a:cubicBezTo>
                  <a:pt x="130341" y="413265"/>
                  <a:pt x="161725" y="444649"/>
                  <a:pt x="161725" y="483240"/>
                </a:cubicBezTo>
                <a:cubicBezTo>
                  <a:pt x="161725" y="488277"/>
                  <a:pt x="165367" y="491842"/>
                  <a:pt x="170326" y="491842"/>
                </a:cubicBezTo>
                <a:cubicBezTo>
                  <a:pt x="175364" y="491842"/>
                  <a:pt x="178928" y="488200"/>
                  <a:pt x="178928" y="483240"/>
                </a:cubicBezTo>
                <a:cubicBezTo>
                  <a:pt x="178928" y="441859"/>
                  <a:pt x="149714" y="406135"/>
                  <a:pt x="109418" y="398386"/>
                </a:cubicBezTo>
                <a:lnTo>
                  <a:pt x="100274" y="396604"/>
                </a:lnTo>
                <a:lnTo>
                  <a:pt x="100274" y="91129"/>
                </a:lnTo>
                <a:cubicBezTo>
                  <a:pt x="100274" y="74004"/>
                  <a:pt x="114222" y="60055"/>
                  <a:pt x="131348" y="60055"/>
                </a:cubicBezTo>
                <a:cubicBezTo>
                  <a:pt x="148784" y="60055"/>
                  <a:pt x="162422" y="73694"/>
                  <a:pt x="162422" y="91129"/>
                </a:cubicBezTo>
                <a:lnTo>
                  <a:pt x="162422" y="306170"/>
                </a:lnTo>
                <a:cubicBezTo>
                  <a:pt x="162422" y="311207"/>
                  <a:pt x="166064" y="314772"/>
                  <a:pt x="171024" y="314772"/>
                </a:cubicBezTo>
                <a:cubicBezTo>
                  <a:pt x="175983" y="314772"/>
                  <a:pt x="179626" y="311130"/>
                  <a:pt x="179626" y="306170"/>
                </a:cubicBezTo>
                <a:lnTo>
                  <a:pt x="179626" y="52228"/>
                </a:lnTo>
                <a:cubicBezTo>
                  <a:pt x="179626" y="34793"/>
                  <a:pt x="193264" y="21154"/>
                  <a:pt x="210700" y="21154"/>
                </a:cubicBezTo>
                <a:cubicBezTo>
                  <a:pt x="228136" y="21154"/>
                  <a:pt x="241774" y="34793"/>
                  <a:pt x="241774" y="52228"/>
                </a:cubicBezTo>
                <a:lnTo>
                  <a:pt x="241774" y="307023"/>
                </a:lnTo>
                <a:cubicBezTo>
                  <a:pt x="241774" y="312060"/>
                  <a:pt x="245416" y="315625"/>
                  <a:pt x="250376" y="315625"/>
                </a:cubicBezTo>
                <a:cubicBezTo>
                  <a:pt x="255413" y="315625"/>
                  <a:pt x="258978" y="311982"/>
                  <a:pt x="258978" y="307023"/>
                </a:cubicBezTo>
                <a:lnTo>
                  <a:pt x="258978" y="91129"/>
                </a:lnTo>
                <a:cubicBezTo>
                  <a:pt x="258978" y="74004"/>
                  <a:pt x="272926" y="60055"/>
                  <a:pt x="290052" y="60055"/>
                </a:cubicBezTo>
                <a:cubicBezTo>
                  <a:pt x="307488" y="60055"/>
                  <a:pt x="321126" y="73694"/>
                  <a:pt x="321126" y="91129"/>
                </a:cubicBezTo>
                <a:lnTo>
                  <a:pt x="321126" y="326086"/>
                </a:lnTo>
                <a:cubicBezTo>
                  <a:pt x="321126" y="331123"/>
                  <a:pt x="324769" y="334688"/>
                  <a:pt x="329728" y="334688"/>
                </a:cubicBezTo>
                <a:cubicBezTo>
                  <a:pt x="334688" y="334688"/>
                  <a:pt x="338330" y="331045"/>
                  <a:pt x="338330" y="326086"/>
                </a:cubicBezTo>
                <a:lnTo>
                  <a:pt x="338330" y="208608"/>
                </a:lnTo>
                <a:cubicBezTo>
                  <a:pt x="338330" y="191482"/>
                  <a:pt x="352278" y="177533"/>
                  <a:pt x="369404" y="177533"/>
                </a:cubicBezTo>
                <a:cubicBezTo>
                  <a:pt x="386840" y="177533"/>
                  <a:pt x="400478" y="191172"/>
                  <a:pt x="400478" y="208608"/>
                </a:cubicBezTo>
                <a:lnTo>
                  <a:pt x="400478" y="384825"/>
                </a:lnTo>
                <a:cubicBezTo>
                  <a:pt x="400478" y="451158"/>
                  <a:pt x="364600" y="513462"/>
                  <a:pt x="306868" y="547404"/>
                </a:cubicBezTo>
                <a:cubicBezTo>
                  <a:pt x="304078" y="549186"/>
                  <a:pt x="302451" y="552673"/>
                  <a:pt x="302838" y="556315"/>
                </a:cubicBezTo>
                <a:lnTo>
                  <a:pt x="302916" y="557555"/>
                </a:lnTo>
                <a:lnTo>
                  <a:pt x="302916" y="678443"/>
                </a:lnTo>
                <a:cubicBezTo>
                  <a:pt x="302916" y="683480"/>
                  <a:pt x="306558" y="687045"/>
                  <a:pt x="311517" y="687045"/>
                </a:cubicBezTo>
                <a:cubicBezTo>
                  <a:pt x="316554" y="687045"/>
                  <a:pt x="320119" y="683403"/>
                  <a:pt x="320119" y="678443"/>
                </a:cubicBezTo>
                <a:lnTo>
                  <a:pt x="320119" y="559260"/>
                </a:lnTo>
                <a:lnTo>
                  <a:pt x="325156" y="555928"/>
                </a:lnTo>
                <a:cubicBezTo>
                  <a:pt x="382965" y="518422"/>
                  <a:pt x="418457" y="452863"/>
                  <a:pt x="418457" y="384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4265831" y="4741905"/>
            <a:ext cx="851646" cy="941818"/>
          </a:xfrm>
          <a:custGeom>
            <a:rect b="b" l="l" r="r" t="t"/>
            <a:pathLst>
              <a:path extrusionOk="0" h="728427" w="658683">
                <a:moveTo>
                  <a:pt x="508471" y="250422"/>
                </a:moveTo>
                <a:cubicBezTo>
                  <a:pt x="524899" y="269485"/>
                  <a:pt x="551324" y="276614"/>
                  <a:pt x="575114" y="268245"/>
                </a:cubicBezTo>
                <a:lnTo>
                  <a:pt x="651056" y="241898"/>
                </a:lnTo>
                <a:cubicBezTo>
                  <a:pt x="655086" y="240503"/>
                  <a:pt x="657179" y="236008"/>
                  <a:pt x="655784" y="231979"/>
                </a:cubicBezTo>
                <a:cubicBezTo>
                  <a:pt x="655784" y="231901"/>
                  <a:pt x="655706" y="231824"/>
                  <a:pt x="655706" y="231824"/>
                </a:cubicBezTo>
                <a:lnTo>
                  <a:pt x="578989" y="10971"/>
                </a:lnTo>
                <a:cubicBezTo>
                  <a:pt x="577594" y="6941"/>
                  <a:pt x="573099" y="4849"/>
                  <a:pt x="569070" y="6244"/>
                </a:cubicBezTo>
                <a:cubicBezTo>
                  <a:pt x="568992" y="6244"/>
                  <a:pt x="568915" y="6321"/>
                  <a:pt x="568915" y="6321"/>
                </a:cubicBezTo>
                <a:lnTo>
                  <a:pt x="493747" y="31894"/>
                </a:lnTo>
                <a:cubicBezTo>
                  <a:pt x="469647" y="40108"/>
                  <a:pt x="453064" y="62271"/>
                  <a:pt x="451902" y="87688"/>
                </a:cubicBezTo>
                <a:lnTo>
                  <a:pt x="103186" y="208576"/>
                </a:lnTo>
                <a:cubicBezTo>
                  <a:pt x="85828" y="214698"/>
                  <a:pt x="75134" y="232134"/>
                  <a:pt x="77614" y="250422"/>
                </a:cubicBezTo>
                <a:lnTo>
                  <a:pt x="10971" y="273669"/>
                </a:lnTo>
                <a:cubicBezTo>
                  <a:pt x="6941" y="275064"/>
                  <a:pt x="4849" y="279559"/>
                  <a:pt x="6244" y="283588"/>
                </a:cubicBezTo>
                <a:cubicBezTo>
                  <a:pt x="6244" y="283666"/>
                  <a:pt x="6321" y="283743"/>
                  <a:pt x="6321" y="283743"/>
                </a:cubicBezTo>
                <a:lnTo>
                  <a:pt x="37318" y="373634"/>
                </a:lnTo>
                <a:cubicBezTo>
                  <a:pt x="37938" y="375649"/>
                  <a:pt x="39333" y="377354"/>
                  <a:pt x="41193" y="378284"/>
                </a:cubicBezTo>
                <a:lnTo>
                  <a:pt x="47392" y="378284"/>
                </a:lnTo>
                <a:lnTo>
                  <a:pt x="114035" y="355036"/>
                </a:lnTo>
                <a:cubicBezTo>
                  <a:pt x="120932" y="366970"/>
                  <a:pt x="133564" y="374332"/>
                  <a:pt x="147357" y="374409"/>
                </a:cubicBezTo>
                <a:lnTo>
                  <a:pt x="159756" y="372085"/>
                </a:lnTo>
                <a:lnTo>
                  <a:pt x="334888" y="311641"/>
                </a:lnTo>
                <a:lnTo>
                  <a:pt x="334888" y="489873"/>
                </a:lnTo>
                <a:lnTo>
                  <a:pt x="196177" y="703751"/>
                </a:lnTo>
                <a:cubicBezTo>
                  <a:pt x="193775" y="707316"/>
                  <a:pt x="194782" y="712121"/>
                  <a:pt x="198347" y="714523"/>
                </a:cubicBezTo>
                <a:cubicBezTo>
                  <a:pt x="198425" y="714523"/>
                  <a:pt x="198425" y="714600"/>
                  <a:pt x="198502" y="714600"/>
                </a:cubicBezTo>
                <a:lnTo>
                  <a:pt x="202377" y="716150"/>
                </a:lnTo>
                <a:cubicBezTo>
                  <a:pt x="204934" y="715995"/>
                  <a:pt x="207259" y="714523"/>
                  <a:pt x="208576" y="712276"/>
                </a:cubicBezTo>
                <a:lnTo>
                  <a:pt x="334888" y="516995"/>
                </a:lnTo>
                <a:lnTo>
                  <a:pt x="334888" y="720025"/>
                </a:lnTo>
                <a:cubicBezTo>
                  <a:pt x="334888" y="724287"/>
                  <a:pt x="338375" y="727774"/>
                  <a:pt x="342637" y="727774"/>
                </a:cubicBezTo>
                <a:cubicBezTo>
                  <a:pt x="346899" y="727774"/>
                  <a:pt x="350387" y="724287"/>
                  <a:pt x="350387" y="720025"/>
                </a:cubicBezTo>
                <a:lnTo>
                  <a:pt x="350387" y="516995"/>
                </a:lnTo>
                <a:lnTo>
                  <a:pt x="475924" y="712276"/>
                </a:lnTo>
                <a:cubicBezTo>
                  <a:pt x="478249" y="715918"/>
                  <a:pt x="483131" y="716925"/>
                  <a:pt x="486773" y="714600"/>
                </a:cubicBezTo>
                <a:cubicBezTo>
                  <a:pt x="490415" y="712276"/>
                  <a:pt x="491423" y="707394"/>
                  <a:pt x="489098" y="703751"/>
                </a:cubicBezTo>
                <a:lnTo>
                  <a:pt x="350387" y="488323"/>
                </a:lnTo>
                <a:lnTo>
                  <a:pt x="350387" y="305441"/>
                </a:lnTo>
                <a:lnTo>
                  <a:pt x="508471" y="250422"/>
                </a:lnTo>
                <a:close/>
                <a:moveTo>
                  <a:pt x="472050" y="70640"/>
                </a:moveTo>
                <a:cubicBezTo>
                  <a:pt x="477474" y="59713"/>
                  <a:pt x="486928" y="51422"/>
                  <a:pt x="498397" y="47392"/>
                </a:cubicBezTo>
                <a:lnTo>
                  <a:pt x="566590" y="23369"/>
                </a:lnTo>
                <a:lnTo>
                  <a:pt x="637883" y="230274"/>
                </a:lnTo>
                <a:lnTo>
                  <a:pt x="569690" y="254296"/>
                </a:lnTo>
                <a:cubicBezTo>
                  <a:pt x="545512" y="262511"/>
                  <a:pt x="519243" y="249724"/>
                  <a:pt x="510796" y="225624"/>
                </a:cubicBezTo>
                <a:lnTo>
                  <a:pt x="469725" y="106286"/>
                </a:lnTo>
                <a:cubicBezTo>
                  <a:pt x="465773" y="94507"/>
                  <a:pt x="466625" y="81721"/>
                  <a:pt x="472050" y="70640"/>
                </a:cubicBezTo>
                <a:close/>
                <a:moveTo>
                  <a:pt x="49717" y="360461"/>
                </a:moveTo>
                <a:lnTo>
                  <a:pt x="23370" y="285293"/>
                </a:lnTo>
                <a:lnTo>
                  <a:pt x="82264" y="265145"/>
                </a:lnTo>
                <a:lnTo>
                  <a:pt x="108611" y="340313"/>
                </a:lnTo>
                <a:lnTo>
                  <a:pt x="49717" y="360461"/>
                </a:lnTo>
                <a:close/>
                <a:moveTo>
                  <a:pt x="155106" y="356586"/>
                </a:moveTo>
                <a:cubicBezTo>
                  <a:pt x="142940" y="360693"/>
                  <a:pt x="129766" y="354106"/>
                  <a:pt x="125659" y="341940"/>
                </a:cubicBezTo>
                <a:cubicBezTo>
                  <a:pt x="125659" y="341940"/>
                  <a:pt x="125659" y="341863"/>
                  <a:pt x="125659" y="341863"/>
                </a:cubicBezTo>
                <a:lnTo>
                  <a:pt x="94662" y="251972"/>
                </a:lnTo>
                <a:cubicBezTo>
                  <a:pt x="90555" y="239805"/>
                  <a:pt x="97142" y="226632"/>
                  <a:pt x="109308" y="222525"/>
                </a:cubicBezTo>
                <a:cubicBezTo>
                  <a:pt x="109308" y="222525"/>
                  <a:pt x="109386" y="222525"/>
                  <a:pt x="109386" y="222525"/>
                </a:cubicBezTo>
                <a:lnTo>
                  <a:pt x="153556" y="207026"/>
                </a:lnTo>
                <a:lnTo>
                  <a:pt x="200052" y="340313"/>
                </a:lnTo>
                <a:lnTo>
                  <a:pt x="155106" y="356586"/>
                </a:lnTo>
                <a:close/>
                <a:moveTo>
                  <a:pt x="214001" y="336438"/>
                </a:moveTo>
                <a:lnTo>
                  <a:pt x="167505" y="203152"/>
                </a:lnTo>
                <a:lnTo>
                  <a:pt x="453451" y="103961"/>
                </a:lnTo>
                <a:lnTo>
                  <a:pt x="455776" y="111711"/>
                </a:lnTo>
                <a:lnTo>
                  <a:pt x="496847" y="231049"/>
                </a:lnTo>
                <a:lnTo>
                  <a:pt x="499947" y="238023"/>
                </a:lnTo>
                <a:lnTo>
                  <a:pt x="214001" y="33643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Google Shape;189;p16"/>
          <p:cNvGrpSpPr/>
          <p:nvPr/>
        </p:nvGrpSpPr>
        <p:grpSpPr>
          <a:xfrm>
            <a:off x="6546026" y="4722923"/>
            <a:ext cx="966566" cy="963226"/>
            <a:chOff x="3733559" y="-1248567"/>
            <a:chExt cx="747566" cy="744983"/>
          </a:xfrm>
        </p:grpSpPr>
        <p:sp>
          <p:nvSpPr>
            <p:cNvPr id="190" name="Google Shape;190;p16"/>
            <p:cNvSpPr/>
            <p:nvPr/>
          </p:nvSpPr>
          <p:spPr>
            <a:xfrm>
              <a:off x="4140159" y="-1007314"/>
              <a:ext cx="340966" cy="503700"/>
            </a:xfrm>
            <a:custGeom>
              <a:rect b="b" l="l" r="r" t="t"/>
              <a:pathLst>
                <a:path extrusionOk="0" h="503699" w="340965">
                  <a:moveTo>
                    <a:pt x="193033" y="493964"/>
                  </a:moveTo>
                  <a:lnTo>
                    <a:pt x="193033" y="466842"/>
                  </a:lnTo>
                  <a:cubicBezTo>
                    <a:pt x="193033" y="464285"/>
                    <a:pt x="194041" y="461805"/>
                    <a:pt x="195823" y="460023"/>
                  </a:cubicBezTo>
                  <a:lnTo>
                    <a:pt x="305087" y="350061"/>
                  </a:lnTo>
                  <a:cubicBezTo>
                    <a:pt x="326165" y="329371"/>
                    <a:pt x="338176" y="300621"/>
                    <a:pt x="338176" y="271174"/>
                  </a:cubicBezTo>
                  <a:lnTo>
                    <a:pt x="338176" y="54196"/>
                  </a:lnTo>
                  <a:cubicBezTo>
                    <a:pt x="338176" y="39627"/>
                    <a:pt x="331745" y="25911"/>
                    <a:pt x="320586" y="16535"/>
                  </a:cubicBezTo>
                  <a:cubicBezTo>
                    <a:pt x="320586" y="16535"/>
                    <a:pt x="320508" y="16457"/>
                    <a:pt x="320508" y="16457"/>
                  </a:cubicBezTo>
                  <a:cubicBezTo>
                    <a:pt x="299895" y="-1134"/>
                    <a:pt x="268743" y="1346"/>
                    <a:pt x="251153" y="21959"/>
                  </a:cubicBezTo>
                  <a:cubicBezTo>
                    <a:pt x="243558" y="30871"/>
                    <a:pt x="239374" y="42184"/>
                    <a:pt x="239374" y="53886"/>
                  </a:cubicBezTo>
                  <a:lnTo>
                    <a:pt x="239374" y="170512"/>
                  </a:lnTo>
                  <a:cubicBezTo>
                    <a:pt x="239374" y="173611"/>
                    <a:pt x="237901" y="176556"/>
                    <a:pt x="235344" y="178416"/>
                  </a:cubicBezTo>
                  <a:cubicBezTo>
                    <a:pt x="232787" y="180198"/>
                    <a:pt x="229532" y="180741"/>
                    <a:pt x="226588" y="179733"/>
                  </a:cubicBezTo>
                  <a:cubicBezTo>
                    <a:pt x="223255" y="178571"/>
                    <a:pt x="219691" y="177796"/>
                    <a:pt x="216126" y="177408"/>
                  </a:cubicBezTo>
                  <a:cubicBezTo>
                    <a:pt x="201480" y="175859"/>
                    <a:pt x="186989" y="180973"/>
                    <a:pt x="176528" y="191512"/>
                  </a:cubicBezTo>
                  <a:lnTo>
                    <a:pt x="32857" y="334873"/>
                  </a:lnTo>
                  <a:cubicBezTo>
                    <a:pt x="14801" y="352928"/>
                    <a:pt x="4572" y="377958"/>
                    <a:pt x="4727" y="403531"/>
                  </a:cubicBezTo>
                  <a:lnTo>
                    <a:pt x="4727" y="494042"/>
                  </a:lnTo>
                  <a:cubicBezTo>
                    <a:pt x="4727" y="499389"/>
                    <a:pt x="9067" y="503728"/>
                    <a:pt x="14414" y="503728"/>
                  </a:cubicBezTo>
                  <a:cubicBezTo>
                    <a:pt x="19761" y="503728"/>
                    <a:pt x="24100" y="499389"/>
                    <a:pt x="24100" y="494042"/>
                  </a:cubicBezTo>
                  <a:lnTo>
                    <a:pt x="24100" y="403531"/>
                  </a:lnTo>
                  <a:cubicBezTo>
                    <a:pt x="23945" y="383150"/>
                    <a:pt x="32160" y="363080"/>
                    <a:pt x="46573" y="348589"/>
                  </a:cubicBezTo>
                  <a:lnTo>
                    <a:pt x="189856" y="205306"/>
                  </a:lnTo>
                  <a:cubicBezTo>
                    <a:pt x="201015" y="194069"/>
                    <a:pt x="220543" y="194147"/>
                    <a:pt x="231780" y="205306"/>
                  </a:cubicBezTo>
                  <a:cubicBezTo>
                    <a:pt x="237359" y="210885"/>
                    <a:pt x="240459" y="218324"/>
                    <a:pt x="240459" y="226229"/>
                  </a:cubicBezTo>
                  <a:cubicBezTo>
                    <a:pt x="240459" y="234133"/>
                    <a:pt x="237359" y="241572"/>
                    <a:pt x="231780" y="247151"/>
                  </a:cubicBezTo>
                  <a:lnTo>
                    <a:pt x="149018" y="329913"/>
                  </a:lnTo>
                  <a:cubicBezTo>
                    <a:pt x="147468" y="331851"/>
                    <a:pt x="146771" y="334253"/>
                    <a:pt x="146926" y="336733"/>
                  </a:cubicBezTo>
                  <a:cubicBezTo>
                    <a:pt x="147158" y="339290"/>
                    <a:pt x="148320" y="341615"/>
                    <a:pt x="150335" y="343319"/>
                  </a:cubicBezTo>
                  <a:cubicBezTo>
                    <a:pt x="153977" y="346419"/>
                    <a:pt x="159324" y="346419"/>
                    <a:pt x="162966" y="343242"/>
                  </a:cubicBezTo>
                  <a:lnTo>
                    <a:pt x="245496" y="260790"/>
                  </a:lnTo>
                  <a:cubicBezTo>
                    <a:pt x="257197" y="248856"/>
                    <a:pt x="262079" y="231886"/>
                    <a:pt x="258359" y="215535"/>
                  </a:cubicBezTo>
                  <a:cubicBezTo>
                    <a:pt x="258127" y="214527"/>
                    <a:pt x="258049" y="213520"/>
                    <a:pt x="258204" y="212435"/>
                  </a:cubicBezTo>
                  <a:cubicBezTo>
                    <a:pt x="258282" y="211815"/>
                    <a:pt x="258282" y="211195"/>
                    <a:pt x="258204" y="210575"/>
                  </a:cubicBezTo>
                  <a:cubicBezTo>
                    <a:pt x="258204" y="210265"/>
                    <a:pt x="258127" y="209955"/>
                    <a:pt x="258127" y="209645"/>
                  </a:cubicBezTo>
                  <a:lnTo>
                    <a:pt x="258127" y="53963"/>
                  </a:lnTo>
                  <a:cubicBezTo>
                    <a:pt x="258127" y="37457"/>
                    <a:pt x="271533" y="24129"/>
                    <a:pt x="287961" y="24129"/>
                  </a:cubicBezTo>
                  <a:cubicBezTo>
                    <a:pt x="304390" y="24129"/>
                    <a:pt x="317796" y="37535"/>
                    <a:pt x="317796" y="53963"/>
                  </a:cubicBezTo>
                  <a:lnTo>
                    <a:pt x="317796" y="270942"/>
                  </a:lnTo>
                  <a:cubicBezTo>
                    <a:pt x="317873" y="295197"/>
                    <a:pt x="308032" y="318909"/>
                    <a:pt x="290829" y="336113"/>
                  </a:cubicBezTo>
                  <a:lnTo>
                    <a:pt x="176450" y="451576"/>
                  </a:lnTo>
                  <a:cubicBezTo>
                    <a:pt x="174590" y="453436"/>
                    <a:pt x="173583" y="455838"/>
                    <a:pt x="173583" y="458473"/>
                  </a:cubicBezTo>
                  <a:lnTo>
                    <a:pt x="173583" y="493964"/>
                  </a:lnTo>
                  <a:cubicBezTo>
                    <a:pt x="173583" y="499311"/>
                    <a:pt x="177922" y="503651"/>
                    <a:pt x="183269" y="503651"/>
                  </a:cubicBezTo>
                  <a:cubicBezTo>
                    <a:pt x="188616" y="503651"/>
                    <a:pt x="193033" y="499311"/>
                    <a:pt x="193033" y="4939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3733559" y="-1007284"/>
              <a:ext cx="340966" cy="503700"/>
            </a:xfrm>
            <a:custGeom>
              <a:rect b="b" l="l" r="r" t="t"/>
              <a:pathLst>
                <a:path extrusionOk="0" h="503699" w="340965">
                  <a:moveTo>
                    <a:pt x="328798" y="503621"/>
                  </a:moveTo>
                  <a:cubicBezTo>
                    <a:pt x="334145" y="503621"/>
                    <a:pt x="338485" y="499281"/>
                    <a:pt x="338485" y="493934"/>
                  </a:cubicBezTo>
                  <a:lnTo>
                    <a:pt x="338485" y="403501"/>
                  </a:lnTo>
                  <a:cubicBezTo>
                    <a:pt x="338640" y="377928"/>
                    <a:pt x="328333" y="352898"/>
                    <a:pt x="310355" y="334765"/>
                  </a:cubicBezTo>
                  <a:lnTo>
                    <a:pt x="166452" y="191559"/>
                  </a:lnTo>
                  <a:cubicBezTo>
                    <a:pt x="155913" y="180943"/>
                    <a:pt x="141345" y="175828"/>
                    <a:pt x="126466" y="177533"/>
                  </a:cubicBezTo>
                  <a:cubicBezTo>
                    <a:pt x="122902" y="177921"/>
                    <a:pt x="119414" y="178696"/>
                    <a:pt x="116005" y="179858"/>
                  </a:cubicBezTo>
                  <a:cubicBezTo>
                    <a:pt x="113060" y="180865"/>
                    <a:pt x="109805" y="180401"/>
                    <a:pt x="107248" y="178541"/>
                  </a:cubicBezTo>
                  <a:cubicBezTo>
                    <a:pt x="104691" y="176758"/>
                    <a:pt x="103219" y="173814"/>
                    <a:pt x="103219" y="170637"/>
                  </a:cubicBezTo>
                  <a:lnTo>
                    <a:pt x="103219" y="53933"/>
                  </a:lnTo>
                  <a:cubicBezTo>
                    <a:pt x="103219" y="26811"/>
                    <a:pt x="81133" y="4726"/>
                    <a:pt x="54011" y="4726"/>
                  </a:cubicBezTo>
                  <a:cubicBezTo>
                    <a:pt x="26889" y="4726"/>
                    <a:pt x="4726" y="26811"/>
                    <a:pt x="4726" y="53933"/>
                  </a:cubicBezTo>
                  <a:lnTo>
                    <a:pt x="4726" y="270911"/>
                  </a:lnTo>
                  <a:cubicBezTo>
                    <a:pt x="4648" y="300436"/>
                    <a:pt x="16660" y="329263"/>
                    <a:pt x="37738" y="349954"/>
                  </a:cubicBezTo>
                  <a:lnTo>
                    <a:pt x="147467" y="459993"/>
                  </a:lnTo>
                  <a:cubicBezTo>
                    <a:pt x="149249" y="461775"/>
                    <a:pt x="150256" y="464255"/>
                    <a:pt x="150256" y="466812"/>
                  </a:cubicBezTo>
                  <a:lnTo>
                    <a:pt x="150256" y="493934"/>
                  </a:lnTo>
                  <a:cubicBezTo>
                    <a:pt x="150256" y="499281"/>
                    <a:pt x="154596" y="503621"/>
                    <a:pt x="159943" y="503621"/>
                  </a:cubicBezTo>
                  <a:cubicBezTo>
                    <a:pt x="165290" y="503621"/>
                    <a:pt x="169629" y="499281"/>
                    <a:pt x="169629" y="493934"/>
                  </a:cubicBezTo>
                  <a:lnTo>
                    <a:pt x="169629" y="458443"/>
                  </a:lnTo>
                  <a:cubicBezTo>
                    <a:pt x="169552" y="456040"/>
                    <a:pt x="168467" y="453561"/>
                    <a:pt x="166607" y="451778"/>
                  </a:cubicBezTo>
                  <a:lnTo>
                    <a:pt x="51376" y="336237"/>
                  </a:lnTo>
                  <a:cubicBezTo>
                    <a:pt x="34096" y="319267"/>
                    <a:pt x="24099" y="295477"/>
                    <a:pt x="24099" y="271144"/>
                  </a:cubicBezTo>
                  <a:lnTo>
                    <a:pt x="24099" y="54166"/>
                  </a:lnTo>
                  <a:cubicBezTo>
                    <a:pt x="24099" y="37660"/>
                    <a:pt x="37505" y="24331"/>
                    <a:pt x="53934" y="24331"/>
                  </a:cubicBezTo>
                  <a:cubicBezTo>
                    <a:pt x="70362" y="24331"/>
                    <a:pt x="83768" y="37737"/>
                    <a:pt x="83768" y="54166"/>
                  </a:cubicBezTo>
                  <a:lnTo>
                    <a:pt x="83768" y="209538"/>
                  </a:lnTo>
                  <a:cubicBezTo>
                    <a:pt x="83768" y="209848"/>
                    <a:pt x="83768" y="210158"/>
                    <a:pt x="83691" y="210468"/>
                  </a:cubicBezTo>
                  <a:cubicBezTo>
                    <a:pt x="83613" y="211087"/>
                    <a:pt x="83613" y="211707"/>
                    <a:pt x="83691" y="212327"/>
                  </a:cubicBezTo>
                  <a:cubicBezTo>
                    <a:pt x="83768" y="213335"/>
                    <a:pt x="83691" y="214420"/>
                    <a:pt x="83536" y="215427"/>
                  </a:cubicBezTo>
                  <a:cubicBezTo>
                    <a:pt x="79893" y="231855"/>
                    <a:pt x="84698" y="248749"/>
                    <a:pt x="96477" y="260760"/>
                  </a:cubicBezTo>
                  <a:lnTo>
                    <a:pt x="180401" y="343677"/>
                  </a:lnTo>
                  <a:cubicBezTo>
                    <a:pt x="184120" y="347396"/>
                    <a:pt x="190475" y="347396"/>
                    <a:pt x="194194" y="343754"/>
                  </a:cubicBezTo>
                  <a:cubicBezTo>
                    <a:pt x="197992" y="339957"/>
                    <a:pt x="197992" y="333835"/>
                    <a:pt x="194194" y="330038"/>
                  </a:cubicBezTo>
                  <a:lnTo>
                    <a:pt x="111123" y="247121"/>
                  </a:lnTo>
                  <a:cubicBezTo>
                    <a:pt x="105543" y="241542"/>
                    <a:pt x="102444" y="234103"/>
                    <a:pt x="102444" y="226198"/>
                  </a:cubicBezTo>
                  <a:cubicBezTo>
                    <a:pt x="102444" y="218294"/>
                    <a:pt x="105543" y="210855"/>
                    <a:pt x="111123" y="205276"/>
                  </a:cubicBezTo>
                  <a:cubicBezTo>
                    <a:pt x="116702" y="199696"/>
                    <a:pt x="124141" y="196596"/>
                    <a:pt x="132046" y="196596"/>
                  </a:cubicBezTo>
                  <a:cubicBezTo>
                    <a:pt x="139950" y="196596"/>
                    <a:pt x="147389" y="199696"/>
                    <a:pt x="152969" y="205276"/>
                  </a:cubicBezTo>
                  <a:lnTo>
                    <a:pt x="296252" y="348636"/>
                  </a:lnTo>
                  <a:cubicBezTo>
                    <a:pt x="310743" y="363050"/>
                    <a:pt x="319034" y="383120"/>
                    <a:pt x="319034" y="403656"/>
                  </a:cubicBezTo>
                  <a:lnTo>
                    <a:pt x="319034" y="494089"/>
                  </a:lnTo>
                  <a:cubicBezTo>
                    <a:pt x="319112" y="499281"/>
                    <a:pt x="323452" y="503621"/>
                    <a:pt x="328798" y="5036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3883274" y="-1248567"/>
              <a:ext cx="449455" cy="511449"/>
            </a:xfrm>
            <a:custGeom>
              <a:rect b="b" l="l" r="r" t="t"/>
              <a:pathLst>
                <a:path extrusionOk="0" h="511448" w="449454">
                  <a:moveTo>
                    <a:pt x="4881" y="226093"/>
                  </a:moveTo>
                  <a:cubicBezTo>
                    <a:pt x="4881" y="226636"/>
                    <a:pt x="4803" y="227256"/>
                    <a:pt x="4726" y="227798"/>
                  </a:cubicBezTo>
                  <a:cubicBezTo>
                    <a:pt x="5346" y="324663"/>
                    <a:pt x="70516" y="411145"/>
                    <a:pt x="163585" y="438422"/>
                  </a:cubicBezTo>
                  <a:cubicBezTo>
                    <a:pt x="166064" y="439120"/>
                    <a:pt x="168079" y="440824"/>
                    <a:pt x="169319" y="443072"/>
                  </a:cubicBezTo>
                  <a:lnTo>
                    <a:pt x="200316" y="499176"/>
                  </a:lnTo>
                  <a:cubicBezTo>
                    <a:pt x="205430" y="508630"/>
                    <a:pt x="215194" y="514364"/>
                    <a:pt x="225888" y="514364"/>
                  </a:cubicBezTo>
                  <a:cubicBezTo>
                    <a:pt x="225888" y="514364"/>
                    <a:pt x="225966" y="514364"/>
                    <a:pt x="225966" y="514364"/>
                  </a:cubicBezTo>
                  <a:cubicBezTo>
                    <a:pt x="225966" y="514364"/>
                    <a:pt x="226043" y="514364"/>
                    <a:pt x="226043" y="514364"/>
                  </a:cubicBezTo>
                  <a:cubicBezTo>
                    <a:pt x="236737" y="514364"/>
                    <a:pt x="246579" y="508553"/>
                    <a:pt x="251616" y="499176"/>
                  </a:cubicBezTo>
                  <a:lnTo>
                    <a:pt x="282613" y="442994"/>
                  </a:lnTo>
                  <a:cubicBezTo>
                    <a:pt x="283853" y="440747"/>
                    <a:pt x="285945" y="439120"/>
                    <a:pt x="288347" y="438345"/>
                  </a:cubicBezTo>
                  <a:cubicBezTo>
                    <a:pt x="405438" y="404016"/>
                    <a:pt x="472779" y="280803"/>
                    <a:pt x="438450" y="163712"/>
                  </a:cubicBezTo>
                  <a:cubicBezTo>
                    <a:pt x="404198" y="46699"/>
                    <a:pt x="280985" y="-20642"/>
                    <a:pt x="163895" y="13687"/>
                  </a:cubicBezTo>
                  <a:cubicBezTo>
                    <a:pt x="70284" y="41197"/>
                    <a:pt x="4881" y="128531"/>
                    <a:pt x="4881" y="226093"/>
                  </a:cubicBezTo>
                  <a:close/>
                  <a:moveTo>
                    <a:pt x="122746" y="52743"/>
                  </a:moveTo>
                  <a:cubicBezTo>
                    <a:pt x="169087" y="25156"/>
                    <a:pt x="223409" y="17329"/>
                    <a:pt x="275638" y="30580"/>
                  </a:cubicBezTo>
                  <a:cubicBezTo>
                    <a:pt x="364677" y="53208"/>
                    <a:pt x="426903" y="132715"/>
                    <a:pt x="427756" y="224388"/>
                  </a:cubicBezTo>
                  <a:cubicBezTo>
                    <a:pt x="427833" y="224931"/>
                    <a:pt x="427911" y="225551"/>
                    <a:pt x="427911" y="226171"/>
                  </a:cubicBezTo>
                  <a:cubicBezTo>
                    <a:pt x="427833" y="318542"/>
                    <a:pt x="365297" y="398901"/>
                    <a:pt x="275716" y="421529"/>
                  </a:cubicBezTo>
                  <a:cubicBezTo>
                    <a:pt x="273081" y="422149"/>
                    <a:pt x="270911" y="423931"/>
                    <a:pt x="269594" y="426256"/>
                  </a:cubicBezTo>
                  <a:lnTo>
                    <a:pt x="234258" y="489644"/>
                  </a:lnTo>
                  <a:cubicBezTo>
                    <a:pt x="232553" y="492744"/>
                    <a:pt x="229298" y="494604"/>
                    <a:pt x="225811" y="494604"/>
                  </a:cubicBezTo>
                  <a:cubicBezTo>
                    <a:pt x="225811" y="494604"/>
                    <a:pt x="225811" y="494604"/>
                    <a:pt x="225811" y="494604"/>
                  </a:cubicBezTo>
                  <a:cubicBezTo>
                    <a:pt x="222324" y="494604"/>
                    <a:pt x="219069" y="492667"/>
                    <a:pt x="217364" y="489567"/>
                  </a:cubicBezTo>
                  <a:lnTo>
                    <a:pt x="182570" y="426643"/>
                  </a:lnTo>
                  <a:cubicBezTo>
                    <a:pt x="181253" y="424241"/>
                    <a:pt x="179006" y="422536"/>
                    <a:pt x="176371" y="421916"/>
                  </a:cubicBezTo>
                  <a:cubicBezTo>
                    <a:pt x="68347" y="394484"/>
                    <a:pt x="2943" y="284367"/>
                    <a:pt x="30376" y="176498"/>
                  </a:cubicBezTo>
                  <a:cubicBezTo>
                    <a:pt x="43549" y="124191"/>
                    <a:pt x="76328" y="80253"/>
                    <a:pt x="122746" y="527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4089867" y="-1040529"/>
              <a:ext cx="30997" cy="30997"/>
            </a:xfrm>
            <a:custGeom>
              <a:rect b="b" l="l" r="r" t="t"/>
              <a:pathLst>
                <a:path extrusionOk="0" h="30996" w="30996">
                  <a:moveTo>
                    <a:pt x="31074" y="18443"/>
                  </a:moveTo>
                  <a:cubicBezTo>
                    <a:pt x="31074" y="25419"/>
                    <a:pt x="25419" y="31074"/>
                    <a:pt x="18443" y="31074"/>
                  </a:cubicBezTo>
                  <a:cubicBezTo>
                    <a:pt x="11467" y="31074"/>
                    <a:pt x="5812" y="25419"/>
                    <a:pt x="5812" y="18443"/>
                  </a:cubicBezTo>
                  <a:cubicBezTo>
                    <a:pt x="5812" y="11467"/>
                    <a:pt x="11467" y="5812"/>
                    <a:pt x="18443" y="5812"/>
                  </a:cubicBezTo>
                  <a:cubicBezTo>
                    <a:pt x="25419" y="5812"/>
                    <a:pt x="31074" y="11467"/>
                    <a:pt x="31074" y="184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4008035" y="-1040529"/>
              <a:ext cx="30997" cy="30997"/>
            </a:xfrm>
            <a:custGeom>
              <a:rect b="b" l="l" r="r" t="t"/>
              <a:pathLst>
                <a:path extrusionOk="0" h="30996" w="30996">
                  <a:moveTo>
                    <a:pt x="31074" y="18443"/>
                  </a:moveTo>
                  <a:cubicBezTo>
                    <a:pt x="31074" y="25419"/>
                    <a:pt x="25419" y="31074"/>
                    <a:pt x="18443" y="31074"/>
                  </a:cubicBezTo>
                  <a:cubicBezTo>
                    <a:pt x="11467" y="31074"/>
                    <a:pt x="5812" y="25419"/>
                    <a:pt x="5812" y="18443"/>
                  </a:cubicBezTo>
                  <a:cubicBezTo>
                    <a:pt x="5812" y="11467"/>
                    <a:pt x="11467" y="5812"/>
                    <a:pt x="18443" y="5812"/>
                  </a:cubicBezTo>
                  <a:cubicBezTo>
                    <a:pt x="25419" y="5812"/>
                    <a:pt x="31074" y="11467"/>
                    <a:pt x="31074" y="184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4171699" y="-1040529"/>
              <a:ext cx="30997" cy="30997"/>
            </a:xfrm>
            <a:custGeom>
              <a:rect b="b" l="l" r="r" t="t"/>
              <a:pathLst>
                <a:path extrusionOk="0" h="30996" w="30996">
                  <a:moveTo>
                    <a:pt x="31074" y="18443"/>
                  </a:moveTo>
                  <a:cubicBezTo>
                    <a:pt x="31074" y="25419"/>
                    <a:pt x="25419" y="31074"/>
                    <a:pt x="18443" y="31074"/>
                  </a:cubicBezTo>
                  <a:cubicBezTo>
                    <a:pt x="11467" y="31074"/>
                    <a:pt x="5812" y="25419"/>
                    <a:pt x="5812" y="18443"/>
                  </a:cubicBezTo>
                  <a:cubicBezTo>
                    <a:pt x="5812" y="11467"/>
                    <a:pt x="11467" y="5812"/>
                    <a:pt x="18443" y="5812"/>
                  </a:cubicBezTo>
                  <a:cubicBezTo>
                    <a:pt x="25419" y="5812"/>
                    <a:pt x="31074" y="11467"/>
                    <a:pt x="31074" y="184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6"/>
          <p:cNvGrpSpPr/>
          <p:nvPr/>
        </p:nvGrpSpPr>
        <p:grpSpPr>
          <a:xfrm>
            <a:off x="735936" y="2266716"/>
            <a:ext cx="652822" cy="839342"/>
            <a:chOff x="8228650" y="-1197994"/>
            <a:chExt cx="488201" cy="627687"/>
          </a:xfrm>
        </p:grpSpPr>
        <p:sp>
          <p:nvSpPr>
            <p:cNvPr id="197" name="Google Shape;197;p16"/>
            <p:cNvSpPr/>
            <p:nvPr/>
          </p:nvSpPr>
          <p:spPr>
            <a:xfrm>
              <a:off x="8228650" y="-1197994"/>
              <a:ext cx="488201" cy="627687"/>
            </a:xfrm>
            <a:custGeom>
              <a:rect b="b" l="l" r="r" t="t"/>
              <a:pathLst>
                <a:path extrusionOk="0" h="627687" w="488201">
                  <a:moveTo>
                    <a:pt x="277189" y="147390"/>
                  </a:moveTo>
                  <a:lnTo>
                    <a:pt x="277189" y="138014"/>
                  </a:lnTo>
                  <a:cubicBezTo>
                    <a:pt x="300127" y="126545"/>
                    <a:pt x="315936" y="102987"/>
                    <a:pt x="315936" y="75632"/>
                  </a:cubicBezTo>
                  <a:cubicBezTo>
                    <a:pt x="315936" y="37119"/>
                    <a:pt x="284629" y="5812"/>
                    <a:pt x="246115" y="5812"/>
                  </a:cubicBezTo>
                  <a:cubicBezTo>
                    <a:pt x="207602" y="5812"/>
                    <a:pt x="176295" y="37119"/>
                    <a:pt x="176295" y="75632"/>
                  </a:cubicBezTo>
                  <a:cubicBezTo>
                    <a:pt x="176295" y="102987"/>
                    <a:pt x="192181" y="126622"/>
                    <a:pt x="215196" y="138091"/>
                  </a:cubicBezTo>
                  <a:lnTo>
                    <a:pt x="215196" y="147390"/>
                  </a:lnTo>
                  <a:cubicBezTo>
                    <a:pt x="97253" y="162656"/>
                    <a:pt x="5812" y="263629"/>
                    <a:pt x="5812" y="385601"/>
                  </a:cubicBezTo>
                  <a:cubicBezTo>
                    <a:pt x="5812" y="518113"/>
                    <a:pt x="113603" y="625905"/>
                    <a:pt x="246115" y="625905"/>
                  </a:cubicBezTo>
                  <a:cubicBezTo>
                    <a:pt x="378627" y="625905"/>
                    <a:pt x="486418" y="518113"/>
                    <a:pt x="486418" y="385601"/>
                  </a:cubicBezTo>
                  <a:cubicBezTo>
                    <a:pt x="486418" y="263706"/>
                    <a:pt x="395055" y="162734"/>
                    <a:pt x="277189" y="147390"/>
                  </a:cubicBezTo>
                  <a:close/>
                  <a:moveTo>
                    <a:pt x="191793" y="75632"/>
                  </a:moveTo>
                  <a:cubicBezTo>
                    <a:pt x="191793" y="45720"/>
                    <a:pt x="216203" y="21310"/>
                    <a:pt x="246115" y="21310"/>
                  </a:cubicBezTo>
                  <a:cubicBezTo>
                    <a:pt x="276027" y="21310"/>
                    <a:pt x="300437" y="45720"/>
                    <a:pt x="300437" y="75632"/>
                  </a:cubicBezTo>
                  <a:cubicBezTo>
                    <a:pt x="300437" y="93998"/>
                    <a:pt x="291215" y="110194"/>
                    <a:pt x="277189" y="120036"/>
                  </a:cubicBezTo>
                  <a:lnTo>
                    <a:pt x="277189" y="111589"/>
                  </a:lnTo>
                  <a:cubicBezTo>
                    <a:pt x="277189" y="102522"/>
                    <a:pt x="269828" y="95160"/>
                    <a:pt x="260684" y="95160"/>
                  </a:cubicBezTo>
                  <a:lnTo>
                    <a:pt x="231624" y="95160"/>
                  </a:lnTo>
                  <a:cubicBezTo>
                    <a:pt x="222557" y="95160"/>
                    <a:pt x="215118" y="102522"/>
                    <a:pt x="215118" y="111589"/>
                  </a:cubicBezTo>
                  <a:lnTo>
                    <a:pt x="215118" y="120113"/>
                  </a:lnTo>
                  <a:cubicBezTo>
                    <a:pt x="201092" y="110349"/>
                    <a:pt x="191793" y="94076"/>
                    <a:pt x="191793" y="75632"/>
                  </a:cubicBezTo>
                  <a:close/>
                  <a:moveTo>
                    <a:pt x="230694" y="111589"/>
                  </a:moveTo>
                  <a:cubicBezTo>
                    <a:pt x="230694" y="111046"/>
                    <a:pt x="231159" y="110659"/>
                    <a:pt x="231701" y="110659"/>
                  </a:cubicBezTo>
                  <a:lnTo>
                    <a:pt x="260761" y="110659"/>
                  </a:lnTo>
                  <a:cubicBezTo>
                    <a:pt x="261304" y="110659"/>
                    <a:pt x="261769" y="111124"/>
                    <a:pt x="261769" y="111589"/>
                  </a:cubicBezTo>
                  <a:lnTo>
                    <a:pt x="261769" y="145918"/>
                  </a:lnTo>
                  <a:cubicBezTo>
                    <a:pt x="256654" y="145608"/>
                    <a:pt x="251462" y="145375"/>
                    <a:pt x="246192" y="145375"/>
                  </a:cubicBezTo>
                  <a:cubicBezTo>
                    <a:pt x="241001" y="145375"/>
                    <a:pt x="235886" y="145608"/>
                    <a:pt x="230772" y="145918"/>
                  </a:cubicBezTo>
                  <a:lnTo>
                    <a:pt x="230772" y="111589"/>
                  </a:lnTo>
                  <a:close/>
                  <a:moveTo>
                    <a:pt x="246115" y="610407"/>
                  </a:moveTo>
                  <a:cubicBezTo>
                    <a:pt x="122127" y="610407"/>
                    <a:pt x="21310" y="509589"/>
                    <a:pt x="21310" y="385601"/>
                  </a:cubicBezTo>
                  <a:cubicBezTo>
                    <a:pt x="21310" y="261614"/>
                    <a:pt x="122127" y="160796"/>
                    <a:pt x="246115" y="160796"/>
                  </a:cubicBezTo>
                  <a:cubicBezTo>
                    <a:pt x="370102" y="160796"/>
                    <a:pt x="470920" y="261614"/>
                    <a:pt x="470920" y="385601"/>
                  </a:cubicBezTo>
                  <a:cubicBezTo>
                    <a:pt x="470920" y="509589"/>
                    <a:pt x="370025" y="610407"/>
                    <a:pt x="246115" y="6104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8272665" y="-1014492"/>
              <a:ext cx="402960" cy="402960"/>
            </a:xfrm>
            <a:custGeom>
              <a:rect b="b" l="l" r="r" t="t"/>
              <a:pathLst>
                <a:path extrusionOk="0" h="402959" w="402959">
                  <a:moveTo>
                    <a:pt x="202099" y="5812"/>
                  </a:moveTo>
                  <a:cubicBezTo>
                    <a:pt x="93843" y="5812"/>
                    <a:pt x="5812" y="93843"/>
                    <a:pt x="5812" y="202100"/>
                  </a:cubicBezTo>
                  <a:cubicBezTo>
                    <a:pt x="5812" y="310357"/>
                    <a:pt x="93921" y="398388"/>
                    <a:pt x="202099" y="398388"/>
                  </a:cubicBezTo>
                  <a:cubicBezTo>
                    <a:pt x="310356" y="398388"/>
                    <a:pt x="398387" y="310357"/>
                    <a:pt x="398387" y="202100"/>
                  </a:cubicBezTo>
                  <a:cubicBezTo>
                    <a:pt x="398387" y="93843"/>
                    <a:pt x="310356" y="5812"/>
                    <a:pt x="202099" y="5812"/>
                  </a:cubicBezTo>
                  <a:close/>
                  <a:moveTo>
                    <a:pt x="209616" y="382734"/>
                  </a:moveTo>
                  <a:cubicBezTo>
                    <a:pt x="209694" y="382424"/>
                    <a:pt x="209772" y="382192"/>
                    <a:pt x="209772" y="381882"/>
                  </a:cubicBezTo>
                  <a:lnTo>
                    <a:pt x="209772" y="331279"/>
                  </a:lnTo>
                  <a:cubicBezTo>
                    <a:pt x="209772" y="327017"/>
                    <a:pt x="206284" y="323530"/>
                    <a:pt x="202022" y="323530"/>
                  </a:cubicBezTo>
                  <a:cubicBezTo>
                    <a:pt x="197760" y="323530"/>
                    <a:pt x="194273" y="327017"/>
                    <a:pt x="194273" y="331279"/>
                  </a:cubicBezTo>
                  <a:lnTo>
                    <a:pt x="194273" y="381882"/>
                  </a:lnTo>
                  <a:cubicBezTo>
                    <a:pt x="194273" y="382192"/>
                    <a:pt x="194428" y="382424"/>
                    <a:pt x="194428" y="382734"/>
                  </a:cubicBezTo>
                  <a:cubicBezTo>
                    <a:pt x="99577" y="378782"/>
                    <a:pt x="23325" y="301367"/>
                    <a:pt x="21310" y="206052"/>
                  </a:cubicBezTo>
                  <a:lnTo>
                    <a:pt x="66721" y="206052"/>
                  </a:lnTo>
                  <a:cubicBezTo>
                    <a:pt x="70983" y="206052"/>
                    <a:pt x="74470" y="202565"/>
                    <a:pt x="74470" y="198303"/>
                  </a:cubicBezTo>
                  <a:cubicBezTo>
                    <a:pt x="74470" y="194041"/>
                    <a:pt x="70983" y="190553"/>
                    <a:pt x="66721" y="190553"/>
                  </a:cubicBezTo>
                  <a:lnTo>
                    <a:pt x="21620" y="190553"/>
                  </a:lnTo>
                  <a:cubicBezTo>
                    <a:pt x="27432" y="98803"/>
                    <a:pt x="101980" y="25417"/>
                    <a:pt x="194273" y="21465"/>
                  </a:cubicBezTo>
                  <a:lnTo>
                    <a:pt x="194273" y="64086"/>
                  </a:lnTo>
                  <a:cubicBezTo>
                    <a:pt x="194273" y="68348"/>
                    <a:pt x="197760" y="71835"/>
                    <a:pt x="202022" y="71835"/>
                  </a:cubicBezTo>
                  <a:cubicBezTo>
                    <a:pt x="206284" y="71835"/>
                    <a:pt x="209772" y="68348"/>
                    <a:pt x="209772" y="64086"/>
                  </a:cubicBezTo>
                  <a:lnTo>
                    <a:pt x="209772" y="21465"/>
                  </a:lnTo>
                  <a:cubicBezTo>
                    <a:pt x="302065" y="25417"/>
                    <a:pt x="376612" y="98725"/>
                    <a:pt x="382424" y="190553"/>
                  </a:cubicBezTo>
                  <a:lnTo>
                    <a:pt x="333604" y="190553"/>
                  </a:lnTo>
                  <a:cubicBezTo>
                    <a:pt x="329342" y="190553"/>
                    <a:pt x="325855" y="194041"/>
                    <a:pt x="325855" y="198303"/>
                  </a:cubicBezTo>
                  <a:cubicBezTo>
                    <a:pt x="325855" y="202565"/>
                    <a:pt x="329342" y="206052"/>
                    <a:pt x="333604" y="206052"/>
                  </a:cubicBezTo>
                  <a:lnTo>
                    <a:pt x="382734" y="206052"/>
                  </a:lnTo>
                  <a:cubicBezTo>
                    <a:pt x="380719" y="301445"/>
                    <a:pt x="304544" y="378860"/>
                    <a:pt x="209616" y="3827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8360235" y="-929879"/>
              <a:ext cx="224727" cy="224728"/>
            </a:xfrm>
            <a:custGeom>
              <a:rect b="b" l="l" r="r" t="t"/>
              <a:pathLst>
                <a:path extrusionOk="0" h="224727" w="224727">
                  <a:moveTo>
                    <a:pt x="211240" y="6673"/>
                  </a:moveTo>
                  <a:lnTo>
                    <a:pt x="78341" y="74944"/>
                  </a:lnTo>
                  <a:cubicBezTo>
                    <a:pt x="78186" y="75021"/>
                    <a:pt x="78109" y="75176"/>
                    <a:pt x="77954" y="75254"/>
                  </a:cubicBezTo>
                  <a:cubicBezTo>
                    <a:pt x="77334" y="75641"/>
                    <a:pt x="76869" y="76106"/>
                    <a:pt x="76326" y="76648"/>
                  </a:cubicBezTo>
                  <a:cubicBezTo>
                    <a:pt x="76016" y="77036"/>
                    <a:pt x="75629" y="77346"/>
                    <a:pt x="75396" y="77811"/>
                  </a:cubicBezTo>
                  <a:cubicBezTo>
                    <a:pt x="75242" y="78043"/>
                    <a:pt x="75087" y="78121"/>
                    <a:pt x="74931" y="78353"/>
                  </a:cubicBezTo>
                  <a:lnTo>
                    <a:pt x="6661" y="211252"/>
                  </a:lnTo>
                  <a:cubicBezTo>
                    <a:pt x="5111" y="214275"/>
                    <a:pt x="5731" y="217917"/>
                    <a:pt x="8133" y="220319"/>
                  </a:cubicBezTo>
                  <a:cubicBezTo>
                    <a:pt x="9606" y="221791"/>
                    <a:pt x="11620" y="222566"/>
                    <a:pt x="13558" y="222566"/>
                  </a:cubicBezTo>
                  <a:cubicBezTo>
                    <a:pt x="14797" y="222566"/>
                    <a:pt x="16038" y="222256"/>
                    <a:pt x="17200" y="221714"/>
                  </a:cubicBezTo>
                  <a:lnTo>
                    <a:pt x="149092" y="152436"/>
                  </a:lnTo>
                  <a:cubicBezTo>
                    <a:pt x="149247" y="152358"/>
                    <a:pt x="149247" y="152203"/>
                    <a:pt x="149401" y="152126"/>
                  </a:cubicBezTo>
                  <a:cubicBezTo>
                    <a:pt x="150021" y="151738"/>
                    <a:pt x="150486" y="151274"/>
                    <a:pt x="150951" y="150731"/>
                  </a:cubicBezTo>
                  <a:cubicBezTo>
                    <a:pt x="151339" y="150344"/>
                    <a:pt x="151649" y="150034"/>
                    <a:pt x="151881" y="149646"/>
                  </a:cubicBezTo>
                  <a:cubicBezTo>
                    <a:pt x="152036" y="149491"/>
                    <a:pt x="152191" y="149336"/>
                    <a:pt x="152269" y="149181"/>
                  </a:cubicBezTo>
                  <a:lnTo>
                    <a:pt x="221624" y="17367"/>
                  </a:lnTo>
                  <a:cubicBezTo>
                    <a:pt x="223174" y="14345"/>
                    <a:pt x="222632" y="10703"/>
                    <a:pt x="220229" y="8300"/>
                  </a:cubicBezTo>
                  <a:cubicBezTo>
                    <a:pt x="217905" y="5666"/>
                    <a:pt x="214263" y="5123"/>
                    <a:pt x="211240" y="6673"/>
                  </a:cubicBezTo>
                  <a:close/>
                  <a:moveTo>
                    <a:pt x="134833" y="134148"/>
                  </a:moveTo>
                  <a:cubicBezTo>
                    <a:pt x="123751" y="145307"/>
                    <a:pt x="104301" y="145229"/>
                    <a:pt x="93219" y="134148"/>
                  </a:cubicBezTo>
                  <a:cubicBezTo>
                    <a:pt x="81751" y="122679"/>
                    <a:pt x="81751" y="104003"/>
                    <a:pt x="93219" y="92534"/>
                  </a:cubicBezTo>
                  <a:cubicBezTo>
                    <a:pt x="98799" y="86955"/>
                    <a:pt x="106161" y="83933"/>
                    <a:pt x="114065" y="83933"/>
                  </a:cubicBezTo>
                  <a:cubicBezTo>
                    <a:pt x="121892" y="83933"/>
                    <a:pt x="129331" y="86955"/>
                    <a:pt x="134833" y="92534"/>
                  </a:cubicBezTo>
                  <a:cubicBezTo>
                    <a:pt x="146302" y="104003"/>
                    <a:pt x="146302" y="122679"/>
                    <a:pt x="134833" y="134148"/>
                  </a:cubicBezTo>
                  <a:close/>
                  <a:moveTo>
                    <a:pt x="69895" y="122059"/>
                  </a:moveTo>
                  <a:cubicBezTo>
                    <a:pt x="71599" y="130738"/>
                    <a:pt x="75784" y="138720"/>
                    <a:pt x="82216" y="145074"/>
                  </a:cubicBezTo>
                  <a:cubicBezTo>
                    <a:pt x="88725" y="151583"/>
                    <a:pt x="96939" y="155846"/>
                    <a:pt x="105851" y="157473"/>
                  </a:cubicBezTo>
                  <a:lnTo>
                    <a:pt x="31691" y="196452"/>
                  </a:lnTo>
                  <a:lnTo>
                    <a:pt x="69895" y="122059"/>
                  </a:lnTo>
                  <a:close/>
                  <a:moveTo>
                    <a:pt x="158081" y="104778"/>
                  </a:moveTo>
                  <a:cubicBezTo>
                    <a:pt x="156453" y="96254"/>
                    <a:pt x="152346" y="88117"/>
                    <a:pt x="145759" y="81530"/>
                  </a:cubicBezTo>
                  <a:cubicBezTo>
                    <a:pt x="139483" y="75254"/>
                    <a:pt x="131656" y="71069"/>
                    <a:pt x="123132" y="69364"/>
                  </a:cubicBezTo>
                  <a:lnTo>
                    <a:pt x="196439" y="31625"/>
                  </a:lnTo>
                  <a:lnTo>
                    <a:pt x="158081" y="1047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/>
          <p:nvPr/>
        </p:nvSpPr>
        <p:spPr>
          <a:xfrm>
            <a:off x="1425576" y="4635500"/>
            <a:ext cx="5308600" cy="3619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17"/>
          <p:cNvSpPr/>
          <p:nvPr/>
        </p:nvSpPr>
        <p:spPr>
          <a:xfrm>
            <a:off x="409575" y="402431"/>
            <a:ext cx="6067425" cy="12358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17"/>
          <p:cNvSpPr txBox="1"/>
          <p:nvPr/>
        </p:nvSpPr>
        <p:spPr>
          <a:xfrm>
            <a:off x="515624" y="409454"/>
            <a:ext cx="62661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 que muda da BNCC para o RCNEI e o DCNEI</a:t>
            </a:r>
            <a:endParaRPr/>
          </a:p>
        </p:txBody>
      </p:sp>
      <p:sp>
        <p:nvSpPr>
          <p:cNvPr id="207" name="Google Shape;207;p17"/>
          <p:cNvSpPr txBox="1"/>
          <p:nvPr/>
        </p:nvSpPr>
        <p:spPr>
          <a:xfrm>
            <a:off x="515624" y="1804461"/>
            <a:ext cx="10666726" cy="446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i="0" lang="pt-BR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RCNEI (1998)</a:t>
            </a: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estabelece o que deve ser ensinado e é organizado em eixos: </a:t>
            </a:r>
            <a:endParaRPr/>
          </a:p>
        </p:txBody>
      </p:sp>
      <p:sp>
        <p:nvSpPr>
          <p:cNvPr id="208" name="Google Shape;208;p17"/>
          <p:cNvSpPr txBox="1"/>
          <p:nvPr/>
        </p:nvSpPr>
        <p:spPr>
          <a:xfrm>
            <a:off x="515624" y="3807477"/>
            <a:ext cx="9371326" cy="723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Representou um avanço para a época, porém, era mais como uma orientação dos conteúdos e objetivos de aprendizagem.</a:t>
            </a:r>
            <a:endParaRPr/>
          </a:p>
        </p:txBody>
      </p:sp>
      <p:sp>
        <p:nvSpPr>
          <p:cNvPr id="209" name="Google Shape;209;p17"/>
          <p:cNvSpPr txBox="1"/>
          <p:nvPr/>
        </p:nvSpPr>
        <p:spPr>
          <a:xfrm>
            <a:off x="500362" y="4603528"/>
            <a:ext cx="10368276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Já as </a:t>
            </a:r>
            <a:r>
              <a:rPr b="1" i="0" lang="pt-BR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Diretrizes Curriculares Nacionais </a:t>
            </a:r>
            <a:r>
              <a:rPr b="1" i="0" lang="pt-BR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para a Educação Infantil (DCNEI), de 2009, </a:t>
            </a:r>
            <a:r>
              <a:rPr b="1" lang="pt-BR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mostraram</a:t>
            </a:r>
            <a:r>
              <a:rPr b="1" i="0" lang="pt-BR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um avanço na direção de colocar a criança como protagonista.</a:t>
            </a:r>
            <a:endParaRPr/>
          </a:p>
        </p:txBody>
      </p:sp>
      <p:sp>
        <p:nvSpPr>
          <p:cNvPr id="210" name="Google Shape;210;p17"/>
          <p:cNvSpPr txBox="1"/>
          <p:nvPr/>
        </p:nvSpPr>
        <p:spPr>
          <a:xfrm>
            <a:off x="515624" y="5732765"/>
            <a:ext cx="10368276" cy="723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Tem foco nas interações e na brincadeira como eixos estruturantes, além de considerar os princípios éticos, políticos e estéticos para nortear a produção do conhecimento.</a:t>
            </a:r>
            <a:endParaRPr/>
          </a:p>
        </p:txBody>
      </p:sp>
      <p:grpSp>
        <p:nvGrpSpPr>
          <p:cNvPr id="211" name="Google Shape;211;p17"/>
          <p:cNvGrpSpPr/>
          <p:nvPr/>
        </p:nvGrpSpPr>
        <p:grpSpPr>
          <a:xfrm>
            <a:off x="515625" y="2254671"/>
            <a:ext cx="996236" cy="1280874"/>
            <a:chOff x="8228650" y="-1197994"/>
            <a:chExt cx="488201" cy="627687"/>
          </a:xfrm>
        </p:grpSpPr>
        <p:sp>
          <p:nvSpPr>
            <p:cNvPr id="212" name="Google Shape;212;p17"/>
            <p:cNvSpPr/>
            <p:nvPr/>
          </p:nvSpPr>
          <p:spPr>
            <a:xfrm>
              <a:off x="8228650" y="-1197994"/>
              <a:ext cx="488201" cy="627687"/>
            </a:xfrm>
            <a:custGeom>
              <a:rect b="b" l="l" r="r" t="t"/>
              <a:pathLst>
                <a:path extrusionOk="0" h="627687" w="488201">
                  <a:moveTo>
                    <a:pt x="277189" y="147390"/>
                  </a:moveTo>
                  <a:lnTo>
                    <a:pt x="277189" y="138014"/>
                  </a:lnTo>
                  <a:cubicBezTo>
                    <a:pt x="300127" y="126545"/>
                    <a:pt x="315936" y="102987"/>
                    <a:pt x="315936" y="75632"/>
                  </a:cubicBezTo>
                  <a:cubicBezTo>
                    <a:pt x="315936" y="37119"/>
                    <a:pt x="284629" y="5812"/>
                    <a:pt x="246115" y="5812"/>
                  </a:cubicBezTo>
                  <a:cubicBezTo>
                    <a:pt x="207602" y="5812"/>
                    <a:pt x="176295" y="37119"/>
                    <a:pt x="176295" y="75632"/>
                  </a:cubicBezTo>
                  <a:cubicBezTo>
                    <a:pt x="176295" y="102987"/>
                    <a:pt x="192181" y="126622"/>
                    <a:pt x="215196" y="138091"/>
                  </a:cubicBezTo>
                  <a:lnTo>
                    <a:pt x="215196" y="147390"/>
                  </a:lnTo>
                  <a:cubicBezTo>
                    <a:pt x="97253" y="162656"/>
                    <a:pt x="5812" y="263629"/>
                    <a:pt x="5812" y="385601"/>
                  </a:cubicBezTo>
                  <a:cubicBezTo>
                    <a:pt x="5812" y="518113"/>
                    <a:pt x="113603" y="625905"/>
                    <a:pt x="246115" y="625905"/>
                  </a:cubicBezTo>
                  <a:cubicBezTo>
                    <a:pt x="378627" y="625905"/>
                    <a:pt x="486418" y="518113"/>
                    <a:pt x="486418" y="385601"/>
                  </a:cubicBezTo>
                  <a:cubicBezTo>
                    <a:pt x="486418" y="263706"/>
                    <a:pt x="395055" y="162734"/>
                    <a:pt x="277189" y="147390"/>
                  </a:cubicBezTo>
                  <a:close/>
                  <a:moveTo>
                    <a:pt x="191793" y="75632"/>
                  </a:moveTo>
                  <a:cubicBezTo>
                    <a:pt x="191793" y="45720"/>
                    <a:pt x="216203" y="21310"/>
                    <a:pt x="246115" y="21310"/>
                  </a:cubicBezTo>
                  <a:cubicBezTo>
                    <a:pt x="276027" y="21310"/>
                    <a:pt x="300437" y="45720"/>
                    <a:pt x="300437" y="75632"/>
                  </a:cubicBezTo>
                  <a:cubicBezTo>
                    <a:pt x="300437" y="93998"/>
                    <a:pt x="291215" y="110194"/>
                    <a:pt x="277189" y="120036"/>
                  </a:cubicBezTo>
                  <a:lnTo>
                    <a:pt x="277189" y="111589"/>
                  </a:lnTo>
                  <a:cubicBezTo>
                    <a:pt x="277189" y="102522"/>
                    <a:pt x="269828" y="95160"/>
                    <a:pt x="260684" y="95160"/>
                  </a:cubicBezTo>
                  <a:lnTo>
                    <a:pt x="231624" y="95160"/>
                  </a:lnTo>
                  <a:cubicBezTo>
                    <a:pt x="222557" y="95160"/>
                    <a:pt x="215118" y="102522"/>
                    <a:pt x="215118" y="111589"/>
                  </a:cubicBezTo>
                  <a:lnTo>
                    <a:pt x="215118" y="120113"/>
                  </a:lnTo>
                  <a:cubicBezTo>
                    <a:pt x="201092" y="110349"/>
                    <a:pt x="191793" y="94076"/>
                    <a:pt x="191793" y="75632"/>
                  </a:cubicBezTo>
                  <a:close/>
                  <a:moveTo>
                    <a:pt x="230694" y="111589"/>
                  </a:moveTo>
                  <a:cubicBezTo>
                    <a:pt x="230694" y="111046"/>
                    <a:pt x="231159" y="110659"/>
                    <a:pt x="231701" y="110659"/>
                  </a:cubicBezTo>
                  <a:lnTo>
                    <a:pt x="260761" y="110659"/>
                  </a:lnTo>
                  <a:cubicBezTo>
                    <a:pt x="261304" y="110659"/>
                    <a:pt x="261769" y="111124"/>
                    <a:pt x="261769" y="111589"/>
                  </a:cubicBezTo>
                  <a:lnTo>
                    <a:pt x="261769" y="145918"/>
                  </a:lnTo>
                  <a:cubicBezTo>
                    <a:pt x="256654" y="145608"/>
                    <a:pt x="251462" y="145375"/>
                    <a:pt x="246192" y="145375"/>
                  </a:cubicBezTo>
                  <a:cubicBezTo>
                    <a:pt x="241001" y="145375"/>
                    <a:pt x="235886" y="145608"/>
                    <a:pt x="230772" y="145918"/>
                  </a:cubicBezTo>
                  <a:lnTo>
                    <a:pt x="230772" y="111589"/>
                  </a:lnTo>
                  <a:close/>
                  <a:moveTo>
                    <a:pt x="246115" y="610407"/>
                  </a:moveTo>
                  <a:cubicBezTo>
                    <a:pt x="122127" y="610407"/>
                    <a:pt x="21310" y="509589"/>
                    <a:pt x="21310" y="385601"/>
                  </a:cubicBezTo>
                  <a:cubicBezTo>
                    <a:pt x="21310" y="261614"/>
                    <a:pt x="122127" y="160796"/>
                    <a:pt x="246115" y="160796"/>
                  </a:cubicBezTo>
                  <a:cubicBezTo>
                    <a:pt x="370102" y="160796"/>
                    <a:pt x="470920" y="261614"/>
                    <a:pt x="470920" y="385601"/>
                  </a:cubicBezTo>
                  <a:cubicBezTo>
                    <a:pt x="470920" y="509589"/>
                    <a:pt x="370025" y="610407"/>
                    <a:pt x="246115" y="6104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8272665" y="-1014492"/>
              <a:ext cx="402960" cy="402960"/>
            </a:xfrm>
            <a:custGeom>
              <a:rect b="b" l="l" r="r" t="t"/>
              <a:pathLst>
                <a:path extrusionOk="0" h="402959" w="402959">
                  <a:moveTo>
                    <a:pt x="202099" y="5812"/>
                  </a:moveTo>
                  <a:cubicBezTo>
                    <a:pt x="93843" y="5812"/>
                    <a:pt x="5812" y="93843"/>
                    <a:pt x="5812" y="202100"/>
                  </a:cubicBezTo>
                  <a:cubicBezTo>
                    <a:pt x="5812" y="310357"/>
                    <a:pt x="93921" y="398388"/>
                    <a:pt x="202099" y="398388"/>
                  </a:cubicBezTo>
                  <a:cubicBezTo>
                    <a:pt x="310356" y="398388"/>
                    <a:pt x="398387" y="310357"/>
                    <a:pt x="398387" y="202100"/>
                  </a:cubicBezTo>
                  <a:cubicBezTo>
                    <a:pt x="398387" y="93843"/>
                    <a:pt x="310356" y="5812"/>
                    <a:pt x="202099" y="5812"/>
                  </a:cubicBezTo>
                  <a:close/>
                  <a:moveTo>
                    <a:pt x="209616" y="382734"/>
                  </a:moveTo>
                  <a:cubicBezTo>
                    <a:pt x="209694" y="382424"/>
                    <a:pt x="209772" y="382192"/>
                    <a:pt x="209772" y="381882"/>
                  </a:cubicBezTo>
                  <a:lnTo>
                    <a:pt x="209772" y="331279"/>
                  </a:lnTo>
                  <a:cubicBezTo>
                    <a:pt x="209772" y="327017"/>
                    <a:pt x="206284" y="323530"/>
                    <a:pt x="202022" y="323530"/>
                  </a:cubicBezTo>
                  <a:cubicBezTo>
                    <a:pt x="197760" y="323530"/>
                    <a:pt x="194273" y="327017"/>
                    <a:pt x="194273" y="331279"/>
                  </a:cubicBezTo>
                  <a:lnTo>
                    <a:pt x="194273" y="381882"/>
                  </a:lnTo>
                  <a:cubicBezTo>
                    <a:pt x="194273" y="382192"/>
                    <a:pt x="194428" y="382424"/>
                    <a:pt x="194428" y="382734"/>
                  </a:cubicBezTo>
                  <a:cubicBezTo>
                    <a:pt x="99577" y="378782"/>
                    <a:pt x="23325" y="301367"/>
                    <a:pt x="21310" y="206052"/>
                  </a:cubicBezTo>
                  <a:lnTo>
                    <a:pt x="66721" y="206052"/>
                  </a:lnTo>
                  <a:cubicBezTo>
                    <a:pt x="70983" y="206052"/>
                    <a:pt x="74470" y="202565"/>
                    <a:pt x="74470" y="198303"/>
                  </a:cubicBezTo>
                  <a:cubicBezTo>
                    <a:pt x="74470" y="194041"/>
                    <a:pt x="70983" y="190553"/>
                    <a:pt x="66721" y="190553"/>
                  </a:cubicBezTo>
                  <a:lnTo>
                    <a:pt x="21620" y="190553"/>
                  </a:lnTo>
                  <a:cubicBezTo>
                    <a:pt x="27432" y="98803"/>
                    <a:pt x="101980" y="25417"/>
                    <a:pt x="194273" y="21465"/>
                  </a:cubicBezTo>
                  <a:lnTo>
                    <a:pt x="194273" y="64086"/>
                  </a:lnTo>
                  <a:cubicBezTo>
                    <a:pt x="194273" y="68348"/>
                    <a:pt x="197760" y="71835"/>
                    <a:pt x="202022" y="71835"/>
                  </a:cubicBezTo>
                  <a:cubicBezTo>
                    <a:pt x="206284" y="71835"/>
                    <a:pt x="209772" y="68348"/>
                    <a:pt x="209772" y="64086"/>
                  </a:cubicBezTo>
                  <a:lnTo>
                    <a:pt x="209772" y="21465"/>
                  </a:lnTo>
                  <a:cubicBezTo>
                    <a:pt x="302065" y="25417"/>
                    <a:pt x="376612" y="98725"/>
                    <a:pt x="382424" y="190553"/>
                  </a:cubicBezTo>
                  <a:lnTo>
                    <a:pt x="333604" y="190553"/>
                  </a:lnTo>
                  <a:cubicBezTo>
                    <a:pt x="329342" y="190553"/>
                    <a:pt x="325855" y="194041"/>
                    <a:pt x="325855" y="198303"/>
                  </a:cubicBezTo>
                  <a:cubicBezTo>
                    <a:pt x="325855" y="202565"/>
                    <a:pt x="329342" y="206052"/>
                    <a:pt x="333604" y="206052"/>
                  </a:cubicBezTo>
                  <a:lnTo>
                    <a:pt x="382734" y="206052"/>
                  </a:lnTo>
                  <a:cubicBezTo>
                    <a:pt x="380719" y="301445"/>
                    <a:pt x="304544" y="378860"/>
                    <a:pt x="209616" y="3827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8360235" y="-929879"/>
              <a:ext cx="224727" cy="224728"/>
            </a:xfrm>
            <a:custGeom>
              <a:rect b="b" l="l" r="r" t="t"/>
              <a:pathLst>
                <a:path extrusionOk="0" h="224727" w="224727">
                  <a:moveTo>
                    <a:pt x="211240" y="6673"/>
                  </a:moveTo>
                  <a:lnTo>
                    <a:pt x="78341" y="74944"/>
                  </a:lnTo>
                  <a:cubicBezTo>
                    <a:pt x="78186" y="75021"/>
                    <a:pt x="78109" y="75176"/>
                    <a:pt x="77954" y="75254"/>
                  </a:cubicBezTo>
                  <a:cubicBezTo>
                    <a:pt x="77334" y="75641"/>
                    <a:pt x="76869" y="76106"/>
                    <a:pt x="76326" y="76648"/>
                  </a:cubicBezTo>
                  <a:cubicBezTo>
                    <a:pt x="76016" y="77036"/>
                    <a:pt x="75629" y="77346"/>
                    <a:pt x="75396" y="77811"/>
                  </a:cubicBezTo>
                  <a:cubicBezTo>
                    <a:pt x="75242" y="78043"/>
                    <a:pt x="75087" y="78121"/>
                    <a:pt x="74931" y="78353"/>
                  </a:cubicBezTo>
                  <a:lnTo>
                    <a:pt x="6661" y="211252"/>
                  </a:lnTo>
                  <a:cubicBezTo>
                    <a:pt x="5111" y="214275"/>
                    <a:pt x="5731" y="217917"/>
                    <a:pt x="8133" y="220319"/>
                  </a:cubicBezTo>
                  <a:cubicBezTo>
                    <a:pt x="9606" y="221791"/>
                    <a:pt x="11620" y="222566"/>
                    <a:pt x="13558" y="222566"/>
                  </a:cubicBezTo>
                  <a:cubicBezTo>
                    <a:pt x="14797" y="222566"/>
                    <a:pt x="16038" y="222256"/>
                    <a:pt x="17200" y="221714"/>
                  </a:cubicBezTo>
                  <a:lnTo>
                    <a:pt x="149092" y="152436"/>
                  </a:lnTo>
                  <a:cubicBezTo>
                    <a:pt x="149247" y="152358"/>
                    <a:pt x="149247" y="152203"/>
                    <a:pt x="149401" y="152126"/>
                  </a:cubicBezTo>
                  <a:cubicBezTo>
                    <a:pt x="150021" y="151738"/>
                    <a:pt x="150486" y="151274"/>
                    <a:pt x="150951" y="150731"/>
                  </a:cubicBezTo>
                  <a:cubicBezTo>
                    <a:pt x="151339" y="150344"/>
                    <a:pt x="151649" y="150034"/>
                    <a:pt x="151881" y="149646"/>
                  </a:cubicBezTo>
                  <a:cubicBezTo>
                    <a:pt x="152036" y="149491"/>
                    <a:pt x="152191" y="149336"/>
                    <a:pt x="152269" y="149181"/>
                  </a:cubicBezTo>
                  <a:lnTo>
                    <a:pt x="221624" y="17367"/>
                  </a:lnTo>
                  <a:cubicBezTo>
                    <a:pt x="223174" y="14345"/>
                    <a:pt x="222632" y="10703"/>
                    <a:pt x="220229" y="8300"/>
                  </a:cubicBezTo>
                  <a:cubicBezTo>
                    <a:pt x="217905" y="5666"/>
                    <a:pt x="214263" y="5123"/>
                    <a:pt x="211240" y="6673"/>
                  </a:cubicBezTo>
                  <a:close/>
                  <a:moveTo>
                    <a:pt x="134833" y="134148"/>
                  </a:moveTo>
                  <a:cubicBezTo>
                    <a:pt x="123751" y="145307"/>
                    <a:pt x="104301" y="145229"/>
                    <a:pt x="93219" y="134148"/>
                  </a:cubicBezTo>
                  <a:cubicBezTo>
                    <a:pt x="81751" y="122679"/>
                    <a:pt x="81751" y="104003"/>
                    <a:pt x="93219" y="92534"/>
                  </a:cubicBezTo>
                  <a:cubicBezTo>
                    <a:pt x="98799" y="86955"/>
                    <a:pt x="106161" y="83933"/>
                    <a:pt x="114065" y="83933"/>
                  </a:cubicBezTo>
                  <a:cubicBezTo>
                    <a:pt x="121892" y="83933"/>
                    <a:pt x="129331" y="86955"/>
                    <a:pt x="134833" y="92534"/>
                  </a:cubicBezTo>
                  <a:cubicBezTo>
                    <a:pt x="146302" y="104003"/>
                    <a:pt x="146302" y="122679"/>
                    <a:pt x="134833" y="134148"/>
                  </a:cubicBezTo>
                  <a:close/>
                  <a:moveTo>
                    <a:pt x="69895" y="122059"/>
                  </a:moveTo>
                  <a:cubicBezTo>
                    <a:pt x="71599" y="130738"/>
                    <a:pt x="75784" y="138720"/>
                    <a:pt x="82216" y="145074"/>
                  </a:cubicBezTo>
                  <a:cubicBezTo>
                    <a:pt x="88725" y="151583"/>
                    <a:pt x="96939" y="155846"/>
                    <a:pt x="105851" y="157473"/>
                  </a:cubicBezTo>
                  <a:lnTo>
                    <a:pt x="31691" y="196452"/>
                  </a:lnTo>
                  <a:lnTo>
                    <a:pt x="69895" y="122059"/>
                  </a:lnTo>
                  <a:close/>
                  <a:moveTo>
                    <a:pt x="158081" y="104778"/>
                  </a:moveTo>
                  <a:cubicBezTo>
                    <a:pt x="156453" y="96254"/>
                    <a:pt x="152346" y="88117"/>
                    <a:pt x="145759" y="81530"/>
                  </a:cubicBezTo>
                  <a:cubicBezTo>
                    <a:pt x="139483" y="75254"/>
                    <a:pt x="131656" y="71069"/>
                    <a:pt x="123132" y="69364"/>
                  </a:cubicBezTo>
                  <a:lnTo>
                    <a:pt x="196439" y="31625"/>
                  </a:lnTo>
                  <a:lnTo>
                    <a:pt x="158081" y="10477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17"/>
          <p:cNvGrpSpPr/>
          <p:nvPr/>
        </p:nvGrpSpPr>
        <p:grpSpPr>
          <a:xfrm>
            <a:off x="1690559" y="2250697"/>
            <a:ext cx="6936722" cy="1382844"/>
            <a:chOff x="2393143" y="2386976"/>
            <a:chExt cx="6936722" cy="1382844"/>
          </a:xfrm>
        </p:grpSpPr>
        <p:sp>
          <p:nvSpPr>
            <p:cNvPr id="216" name="Google Shape;216;p17"/>
            <p:cNvSpPr/>
            <p:nvPr/>
          </p:nvSpPr>
          <p:spPr>
            <a:xfrm>
              <a:off x="2393143" y="2390950"/>
              <a:ext cx="3414159" cy="3603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5915706" y="2390950"/>
              <a:ext cx="3414159" cy="3603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5915706" y="2859254"/>
              <a:ext cx="3414159" cy="3603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2393143" y="2859254"/>
              <a:ext cx="3414159" cy="3603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7093693" y="3327558"/>
              <a:ext cx="2236172" cy="3603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2393143" y="3327558"/>
              <a:ext cx="2236172" cy="3603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4743419" y="3327558"/>
              <a:ext cx="2236172" cy="3603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7"/>
            <p:cNvSpPr txBox="1"/>
            <p:nvPr/>
          </p:nvSpPr>
          <p:spPr>
            <a:xfrm>
              <a:off x="2393143" y="2386976"/>
              <a:ext cx="3414159" cy="446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b="1" i="0" lang="pt-BR" sz="1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identidade e autonomia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7"/>
            <p:cNvSpPr txBox="1"/>
            <p:nvPr/>
          </p:nvSpPr>
          <p:spPr>
            <a:xfrm>
              <a:off x="5915706" y="2386976"/>
              <a:ext cx="3414159" cy="446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b="1" i="0" lang="pt-BR" sz="1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conhecimento de mundo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7"/>
            <p:cNvSpPr txBox="1"/>
            <p:nvPr/>
          </p:nvSpPr>
          <p:spPr>
            <a:xfrm>
              <a:off x="5915706" y="2855280"/>
              <a:ext cx="3414159" cy="446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b="1" i="0" lang="pt-BR" sz="1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linguagem oral e escrita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7"/>
            <p:cNvSpPr txBox="1"/>
            <p:nvPr/>
          </p:nvSpPr>
          <p:spPr>
            <a:xfrm>
              <a:off x="2393143" y="2855280"/>
              <a:ext cx="3414159" cy="446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b="1" i="0" lang="pt-BR" sz="1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natureza/sociedade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7"/>
            <p:cNvSpPr txBox="1"/>
            <p:nvPr/>
          </p:nvSpPr>
          <p:spPr>
            <a:xfrm>
              <a:off x="7093693" y="3323584"/>
              <a:ext cx="2236172" cy="446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b="1" i="0" lang="pt-BR" sz="1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artes visuais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7"/>
            <p:cNvSpPr txBox="1"/>
            <p:nvPr/>
          </p:nvSpPr>
          <p:spPr>
            <a:xfrm>
              <a:off x="2393143" y="3323584"/>
              <a:ext cx="2236172" cy="446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b="1" i="0" lang="pt-BR" sz="1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música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7"/>
            <p:cNvSpPr txBox="1"/>
            <p:nvPr/>
          </p:nvSpPr>
          <p:spPr>
            <a:xfrm>
              <a:off x="4743419" y="3323584"/>
              <a:ext cx="2236172" cy="446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b="1" i="0" lang="pt-BR" sz="1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matemática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8"/>
          <p:cNvGrpSpPr/>
          <p:nvPr/>
        </p:nvGrpSpPr>
        <p:grpSpPr>
          <a:xfrm>
            <a:off x="1828800" y="2082800"/>
            <a:ext cx="9953626" cy="2349500"/>
            <a:chOff x="1828800" y="2082800"/>
            <a:chExt cx="9953626" cy="2349500"/>
          </a:xfrm>
        </p:grpSpPr>
        <p:cxnSp>
          <p:nvCxnSpPr>
            <p:cNvPr id="235" name="Google Shape;235;p18"/>
            <p:cNvCxnSpPr/>
            <p:nvPr/>
          </p:nvCxnSpPr>
          <p:spPr>
            <a:xfrm rot="10800000">
              <a:off x="1828800" y="2082800"/>
              <a:ext cx="9953626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6" name="Google Shape;236;p18"/>
            <p:cNvCxnSpPr/>
            <p:nvPr/>
          </p:nvCxnSpPr>
          <p:spPr>
            <a:xfrm rot="10800000">
              <a:off x="1828800" y="2743200"/>
              <a:ext cx="9953626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7" name="Google Shape;237;p18"/>
            <p:cNvCxnSpPr/>
            <p:nvPr/>
          </p:nvCxnSpPr>
          <p:spPr>
            <a:xfrm rot="10800000">
              <a:off x="1828800" y="3162300"/>
              <a:ext cx="9953626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8" name="Google Shape;238;p18"/>
            <p:cNvCxnSpPr/>
            <p:nvPr/>
          </p:nvCxnSpPr>
          <p:spPr>
            <a:xfrm rot="10800000">
              <a:off x="1828800" y="3581400"/>
              <a:ext cx="9953626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9" name="Google Shape;239;p18"/>
            <p:cNvCxnSpPr/>
            <p:nvPr/>
          </p:nvCxnSpPr>
          <p:spPr>
            <a:xfrm rot="10800000">
              <a:off x="1828800" y="4013200"/>
              <a:ext cx="9953626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0" name="Google Shape;240;p18"/>
            <p:cNvCxnSpPr/>
            <p:nvPr/>
          </p:nvCxnSpPr>
          <p:spPr>
            <a:xfrm rot="10800000">
              <a:off x="1828800" y="4432300"/>
              <a:ext cx="9953626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41" name="Google Shape;241;p18"/>
          <p:cNvSpPr/>
          <p:nvPr/>
        </p:nvSpPr>
        <p:spPr>
          <a:xfrm>
            <a:off x="1733550" y="1663700"/>
            <a:ext cx="10048876" cy="34671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18"/>
          <p:cNvSpPr/>
          <p:nvPr/>
        </p:nvSpPr>
        <p:spPr>
          <a:xfrm>
            <a:off x="409575" y="402431"/>
            <a:ext cx="10801350" cy="6643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18"/>
          <p:cNvSpPr txBox="1"/>
          <p:nvPr/>
        </p:nvSpPr>
        <p:spPr>
          <a:xfrm>
            <a:off x="515624" y="409454"/>
            <a:ext cx="106786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 que </a:t>
            </a:r>
            <a:r>
              <a:rPr b="1" lang="pt-B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Base propõe para as crianças:</a:t>
            </a:r>
            <a:endParaRPr/>
          </a:p>
        </p:txBody>
      </p:sp>
      <p:sp>
        <p:nvSpPr>
          <p:cNvPr id="244" name="Google Shape;244;p18"/>
          <p:cNvSpPr txBox="1"/>
          <p:nvPr/>
        </p:nvSpPr>
        <p:spPr>
          <a:xfrm>
            <a:off x="2717800" y="1715463"/>
            <a:ext cx="9004300" cy="356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0" i="0" lang="pt-BR" sz="16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eforça que o cuidar está integrado às ações de conhecer e explorar o mundo.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Estabelece</a:t>
            </a:r>
            <a:r>
              <a:rPr b="0" i="0" lang="pt-BR" sz="16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que a formação de vínculos  proporciona segurança afetiva para a criança construir conhecimentos com o mundo e desenvolver autonomia.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Incentiva a autonomia</a:t>
            </a:r>
            <a:r>
              <a:rPr lang="pt-BR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, que </a:t>
            </a:r>
            <a:r>
              <a:rPr b="0" i="0" lang="pt-BR" sz="16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permite que a criança enfrente e supere obstáculos.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Crianças ficam no centro do processo.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Mesmo em atividades dirigidas, todas devem ter tempo e espaço para serem ativas.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 professor deve planejar cuidadosamente momentos de livre exploração.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pt-BR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Propõe a instituição de</a:t>
            </a:r>
            <a:r>
              <a:rPr b="0" i="0" lang="pt-BR" sz="16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uma rotina para transmit</a:t>
            </a:r>
            <a:r>
              <a:rPr lang="pt-BR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ir</a:t>
            </a:r>
            <a:r>
              <a:rPr b="0" i="0" lang="pt-BR" sz="16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a sensação de segurança e ajuda no desenvolvimento</a:t>
            </a:r>
            <a:r>
              <a:rPr lang="pt-BR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pt-BR" sz="16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da autonomia.</a:t>
            </a:r>
            <a:endParaRPr/>
          </a:p>
        </p:txBody>
      </p:sp>
      <p:grpSp>
        <p:nvGrpSpPr>
          <p:cNvPr id="245" name="Google Shape;245;p18"/>
          <p:cNvGrpSpPr/>
          <p:nvPr/>
        </p:nvGrpSpPr>
        <p:grpSpPr>
          <a:xfrm>
            <a:off x="2717800" y="5285649"/>
            <a:ext cx="8104959" cy="1323399"/>
            <a:chOff x="2951661" y="5082825"/>
            <a:chExt cx="8104959" cy="1323399"/>
          </a:xfrm>
        </p:grpSpPr>
        <p:sp>
          <p:nvSpPr>
            <p:cNvPr id="246" name="Google Shape;246;p18"/>
            <p:cNvSpPr/>
            <p:nvPr/>
          </p:nvSpPr>
          <p:spPr>
            <a:xfrm flipH="1" rot="10800000">
              <a:off x="4526280" y="5130800"/>
              <a:ext cx="1676400" cy="304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 flipH="1" rot="10800000">
              <a:off x="8830310" y="5130800"/>
              <a:ext cx="1997710" cy="304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8" name="Google Shape;248;p18"/>
            <p:cNvSpPr txBox="1"/>
            <p:nvPr/>
          </p:nvSpPr>
          <p:spPr>
            <a:xfrm>
              <a:off x="2951661" y="5082825"/>
              <a:ext cx="8104959" cy="1323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0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Estabelece </a:t>
              </a:r>
              <a:r>
                <a:rPr b="1" i="0" lang="pt-BR" sz="2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seis direitos </a:t>
              </a:r>
              <a:r>
                <a:rPr b="1" i="0" lang="pt-BR" sz="20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 aprendizagem e </a:t>
              </a:r>
              <a:r>
                <a:rPr b="1" i="0" lang="pt-BR" sz="2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Cinco Campos </a:t>
              </a:r>
              <a:r>
                <a:rPr b="1" i="0" lang="pt-BR" sz="20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 Experiência para a Educação Infantil, que indicam quais são as experiências fundamentais para que a criança aprenda e se desenvolva. </a:t>
              </a:r>
              <a:endParaRPr/>
            </a:p>
          </p:txBody>
        </p:sp>
      </p:grpSp>
      <p:pic>
        <p:nvPicPr>
          <p:cNvPr id="249" name="Google Shape;249;p18"/>
          <p:cNvPicPr preferRelativeResize="0"/>
          <p:nvPr/>
        </p:nvPicPr>
        <p:blipFill rotWithShape="1">
          <a:blip r:embed="rId3">
            <a:alphaModFix/>
          </a:blip>
          <a:srcRect b="0" l="3359" r="77708" t="15395"/>
          <a:stretch/>
        </p:blipFill>
        <p:spPr>
          <a:xfrm>
            <a:off x="409574" y="1055784"/>
            <a:ext cx="2308226" cy="5802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/>
          <p:nvPr/>
        </p:nvSpPr>
        <p:spPr>
          <a:xfrm>
            <a:off x="0" y="0"/>
            <a:ext cx="12192000" cy="6893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Você sabe o que muda para a Educação Infantil com a BNCC? Nesse vídeo, você vai saber sobre as principais mudanças que a Base Nacional Comum Curricular propõe para a etapa de Educação Infantil, como os Campos de Experiência e os direitos de aprendizagem.&#10;&#10;Veja tudo sobre a BNCC em: http://bncc.novaescola.org.br&#10;&#10;Confira mais conteúdo&#10;O que são os Campos de Experiência na Educação Infantil&#10;http://bit.ly/2PfgmDa&#10;&#10;Com a BNCC, as crianças passam a ter 6 direitos de aprendizagem&#10;http://bit.ly/2RmZkET&#10;&#10;Sim, você pode avaliar as crianças da Educação Infantil&#10;http://bit.ly/2zOhSqD" id="255" name="Google Shape;255;p19" title="BNCC e Educação Infantil: as principais mudança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9"/>
          <p:cNvSpPr/>
          <p:nvPr/>
        </p:nvSpPr>
        <p:spPr>
          <a:xfrm>
            <a:off x="409575" y="402425"/>
            <a:ext cx="9120600" cy="66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19"/>
          <p:cNvSpPr txBox="1"/>
          <p:nvPr/>
        </p:nvSpPr>
        <p:spPr>
          <a:xfrm>
            <a:off x="515625" y="409450"/>
            <a:ext cx="93816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Vamos ver</a:t>
            </a:r>
            <a:r>
              <a:rPr b="1" lang="pt-BR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um resumo em</a:t>
            </a: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 minuto?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/>
          <p:nvPr/>
        </p:nvSpPr>
        <p:spPr>
          <a:xfrm>
            <a:off x="409575" y="402431"/>
            <a:ext cx="8372475" cy="66436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20"/>
          <p:cNvSpPr txBox="1"/>
          <p:nvPr/>
        </p:nvSpPr>
        <p:spPr>
          <a:xfrm>
            <a:off x="515624" y="409454"/>
            <a:ext cx="8723626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Os seis direitos de aprendizagem</a:t>
            </a:r>
            <a:endParaRPr/>
          </a:p>
        </p:txBody>
      </p:sp>
      <p:grpSp>
        <p:nvGrpSpPr>
          <p:cNvPr id="264" name="Google Shape;264;p20"/>
          <p:cNvGrpSpPr/>
          <p:nvPr/>
        </p:nvGrpSpPr>
        <p:grpSpPr>
          <a:xfrm>
            <a:off x="1737414" y="1399776"/>
            <a:ext cx="9117523" cy="1673765"/>
            <a:chOff x="1461577" y="1515888"/>
            <a:chExt cx="9117523" cy="1673765"/>
          </a:xfrm>
        </p:grpSpPr>
        <p:sp>
          <p:nvSpPr>
            <p:cNvPr id="265" name="Google Shape;265;p20"/>
            <p:cNvSpPr/>
            <p:nvPr/>
          </p:nvSpPr>
          <p:spPr>
            <a:xfrm>
              <a:off x="1461577" y="1522196"/>
              <a:ext cx="6738994" cy="4000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0"/>
            <p:cNvSpPr txBox="1"/>
            <p:nvPr/>
          </p:nvSpPr>
          <p:spPr>
            <a:xfrm>
              <a:off x="1477441" y="1515888"/>
              <a:ext cx="5875860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pt-BR" sz="2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1. Conviver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0"/>
            <p:cNvSpPr txBox="1"/>
            <p:nvPr/>
          </p:nvSpPr>
          <p:spPr>
            <a:xfrm>
              <a:off x="1477441" y="1989365"/>
              <a:ext cx="9101659" cy="1200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800" u="none" cap="none" strike="noStrike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Como garantir esse direito: </a:t>
              </a: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promovendo situações em que os pequenos possam brincar e interagir com os colegas e se envolver em experiências diversas de convivências em grupo, como organização dos ambiente.</a:t>
              </a:r>
              <a:b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1" i="0" lang="pt-BR" sz="1800" u="none" cap="none" strike="noStrike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É educar a criança para pensar no outro.</a:t>
              </a:r>
              <a:endParaRPr b="1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20"/>
          <p:cNvGrpSpPr/>
          <p:nvPr/>
        </p:nvGrpSpPr>
        <p:grpSpPr>
          <a:xfrm>
            <a:off x="1737414" y="3236462"/>
            <a:ext cx="9117523" cy="1396766"/>
            <a:chOff x="1461577" y="3241615"/>
            <a:chExt cx="9117523" cy="1396766"/>
          </a:xfrm>
        </p:grpSpPr>
        <p:sp>
          <p:nvSpPr>
            <p:cNvPr id="269" name="Google Shape;269;p20"/>
            <p:cNvSpPr/>
            <p:nvPr/>
          </p:nvSpPr>
          <p:spPr>
            <a:xfrm>
              <a:off x="1461577" y="3247923"/>
              <a:ext cx="6738994" cy="4000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0"/>
            <p:cNvSpPr txBox="1"/>
            <p:nvPr/>
          </p:nvSpPr>
          <p:spPr>
            <a:xfrm>
              <a:off x="1477441" y="3241615"/>
              <a:ext cx="5875860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pt-BR" sz="2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2. Brincar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0"/>
            <p:cNvSpPr txBox="1"/>
            <p:nvPr/>
          </p:nvSpPr>
          <p:spPr>
            <a:xfrm>
              <a:off x="1477441" y="3715092"/>
              <a:ext cx="9101659" cy="923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800" u="none" cap="none" strike="noStrike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Como garantir esse direito: </a:t>
              </a:r>
              <a:r>
                <a:rPr lang="pt-BR" sz="1800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rincadeiras são essenciais e devem estar presentes intensamente na rotina da criança, porém, segundo a Base, devem ser </a:t>
              </a:r>
              <a:r>
                <a:rPr b="1" i="0" lang="pt-BR" sz="1800" u="none" cap="none" strike="noStrike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enriquecidas e planejadas pelos professores.</a:t>
              </a:r>
              <a:endParaRPr/>
            </a:p>
          </p:txBody>
        </p:sp>
      </p:grpSp>
      <p:grpSp>
        <p:nvGrpSpPr>
          <p:cNvPr id="272" name="Google Shape;272;p20"/>
          <p:cNvGrpSpPr/>
          <p:nvPr/>
        </p:nvGrpSpPr>
        <p:grpSpPr>
          <a:xfrm>
            <a:off x="1737414" y="4796149"/>
            <a:ext cx="9117523" cy="1396766"/>
            <a:chOff x="1461577" y="4912261"/>
            <a:chExt cx="9117523" cy="1396766"/>
          </a:xfrm>
        </p:grpSpPr>
        <p:sp>
          <p:nvSpPr>
            <p:cNvPr id="273" name="Google Shape;273;p20"/>
            <p:cNvSpPr/>
            <p:nvPr/>
          </p:nvSpPr>
          <p:spPr>
            <a:xfrm>
              <a:off x="1461577" y="4918569"/>
              <a:ext cx="6738994" cy="4000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0"/>
            <p:cNvSpPr txBox="1"/>
            <p:nvPr/>
          </p:nvSpPr>
          <p:spPr>
            <a:xfrm>
              <a:off x="1477441" y="4912261"/>
              <a:ext cx="5875860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pt-BR" sz="2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3. Participar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0"/>
            <p:cNvSpPr txBox="1"/>
            <p:nvPr/>
          </p:nvSpPr>
          <p:spPr>
            <a:xfrm>
              <a:off x="1477441" y="5385738"/>
              <a:ext cx="9101659" cy="923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800" u="none" cap="none" strike="noStrike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Como garantir esse direito: </a:t>
              </a: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 importante é </a:t>
              </a:r>
              <a:r>
                <a:rPr b="1" i="0" lang="pt-BR" sz="1800" u="none" cap="none" strike="noStrike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envolver as crianças em todas as etapas das brincadeiras e das atividades,</a:t>
              </a: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permitindo que elas ajudem a decidir como será a estrutura, quais materiais serão usados, etc.</a:t>
              </a:r>
              <a:endParaRPr/>
            </a:p>
          </p:txBody>
        </p:sp>
      </p:grpSp>
      <p:sp>
        <p:nvSpPr>
          <p:cNvPr id="276" name="Google Shape;276;p20"/>
          <p:cNvSpPr/>
          <p:nvPr/>
        </p:nvSpPr>
        <p:spPr>
          <a:xfrm>
            <a:off x="515624" y="1880971"/>
            <a:ext cx="991918" cy="711374"/>
          </a:xfrm>
          <a:custGeom>
            <a:rect b="b" l="l" r="r" t="t"/>
            <a:pathLst>
              <a:path extrusionOk="0" h="550195" w="767173">
                <a:moveTo>
                  <a:pt x="748187" y="544461"/>
                </a:moveTo>
                <a:lnTo>
                  <a:pt x="701925" y="544461"/>
                </a:lnTo>
                <a:cubicBezTo>
                  <a:pt x="698825" y="544461"/>
                  <a:pt x="696113" y="542368"/>
                  <a:pt x="695338" y="539424"/>
                </a:cubicBezTo>
                <a:cubicBezTo>
                  <a:pt x="694950" y="537951"/>
                  <a:pt x="657754" y="396295"/>
                  <a:pt x="625750" y="343213"/>
                </a:cubicBezTo>
                <a:cubicBezTo>
                  <a:pt x="593745" y="396295"/>
                  <a:pt x="556627" y="537874"/>
                  <a:pt x="556162" y="539424"/>
                </a:cubicBezTo>
                <a:cubicBezTo>
                  <a:pt x="555387" y="542446"/>
                  <a:pt x="552675" y="544461"/>
                  <a:pt x="549575" y="544461"/>
                </a:cubicBezTo>
                <a:lnTo>
                  <a:pt x="459916" y="544461"/>
                </a:lnTo>
                <a:cubicBezTo>
                  <a:pt x="456817" y="544461"/>
                  <a:pt x="454105" y="542368"/>
                  <a:pt x="453330" y="539424"/>
                </a:cubicBezTo>
                <a:cubicBezTo>
                  <a:pt x="452942" y="537951"/>
                  <a:pt x="415746" y="396295"/>
                  <a:pt x="383741" y="343213"/>
                </a:cubicBezTo>
                <a:cubicBezTo>
                  <a:pt x="351737" y="396295"/>
                  <a:pt x="314619" y="537874"/>
                  <a:pt x="314154" y="539424"/>
                </a:cubicBezTo>
                <a:cubicBezTo>
                  <a:pt x="313379" y="542446"/>
                  <a:pt x="310666" y="544461"/>
                  <a:pt x="307567" y="544461"/>
                </a:cubicBezTo>
                <a:lnTo>
                  <a:pt x="217986" y="544461"/>
                </a:lnTo>
                <a:cubicBezTo>
                  <a:pt x="214886" y="544461"/>
                  <a:pt x="212174" y="542368"/>
                  <a:pt x="211399" y="539424"/>
                </a:cubicBezTo>
                <a:cubicBezTo>
                  <a:pt x="211011" y="537951"/>
                  <a:pt x="173815" y="396295"/>
                  <a:pt x="141811" y="343213"/>
                </a:cubicBezTo>
                <a:cubicBezTo>
                  <a:pt x="109807" y="396295"/>
                  <a:pt x="72688" y="537874"/>
                  <a:pt x="72223" y="539424"/>
                </a:cubicBezTo>
                <a:cubicBezTo>
                  <a:pt x="71448" y="542446"/>
                  <a:pt x="68736" y="544461"/>
                  <a:pt x="65636" y="544461"/>
                </a:cubicBezTo>
                <a:lnTo>
                  <a:pt x="19373" y="544461"/>
                </a:lnTo>
                <a:cubicBezTo>
                  <a:pt x="15653" y="544461"/>
                  <a:pt x="12554" y="541438"/>
                  <a:pt x="12554" y="537641"/>
                </a:cubicBezTo>
                <a:cubicBezTo>
                  <a:pt x="12554" y="446433"/>
                  <a:pt x="70828" y="308497"/>
                  <a:pt x="77570" y="292688"/>
                </a:cubicBezTo>
                <a:lnTo>
                  <a:pt x="77957" y="228137"/>
                </a:lnTo>
                <a:lnTo>
                  <a:pt x="16893" y="279592"/>
                </a:lnTo>
                <a:cubicBezTo>
                  <a:pt x="14879" y="281297"/>
                  <a:pt x="12089" y="281607"/>
                  <a:pt x="9687" y="280522"/>
                </a:cubicBezTo>
                <a:cubicBezTo>
                  <a:pt x="7284" y="279437"/>
                  <a:pt x="5812" y="277035"/>
                  <a:pt x="5812" y="274400"/>
                </a:cubicBezTo>
                <a:lnTo>
                  <a:pt x="5812" y="215971"/>
                </a:lnTo>
                <a:cubicBezTo>
                  <a:pt x="5812" y="214111"/>
                  <a:pt x="6587" y="212251"/>
                  <a:pt x="7982" y="211011"/>
                </a:cubicBezTo>
                <a:lnTo>
                  <a:pt x="85319" y="139409"/>
                </a:lnTo>
                <a:cubicBezTo>
                  <a:pt x="86481" y="138324"/>
                  <a:pt x="87954" y="137704"/>
                  <a:pt x="89581" y="137626"/>
                </a:cubicBezTo>
                <a:lnTo>
                  <a:pt x="95470" y="137316"/>
                </a:lnTo>
                <a:cubicBezTo>
                  <a:pt x="77802" y="123600"/>
                  <a:pt x="66953" y="102522"/>
                  <a:pt x="66953" y="79585"/>
                </a:cubicBezTo>
                <a:cubicBezTo>
                  <a:pt x="66953" y="38901"/>
                  <a:pt x="100740" y="5889"/>
                  <a:pt x="142198" y="5889"/>
                </a:cubicBezTo>
                <a:cubicBezTo>
                  <a:pt x="183657" y="5889"/>
                  <a:pt x="217443" y="38979"/>
                  <a:pt x="217443" y="79585"/>
                </a:cubicBezTo>
                <a:cubicBezTo>
                  <a:pt x="217443" y="102522"/>
                  <a:pt x="206594" y="123600"/>
                  <a:pt x="188926" y="137316"/>
                </a:cubicBezTo>
                <a:lnTo>
                  <a:pt x="194815" y="137626"/>
                </a:lnTo>
                <a:cubicBezTo>
                  <a:pt x="196520" y="137704"/>
                  <a:pt x="198070" y="138401"/>
                  <a:pt x="199232" y="139564"/>
                </a:cubicBezTo>
                <a:lnTo>
                  <a:pt x="265798" y="206129"/>
                </a:lnTo>
                <a:lnTo>
                  <a:pt x="326785" y="139719"/>
                </a:lnTo>
                <a:cubicBezTo>
                  <a:pt x="327947" y="138401"/>
                  <a:pt x="329652" y="137626"/>
                  <a:pt x="331434" y="137549"/>
                </a:cubicBezTo>
                <a:lnTo>
                  <a:pt x="337324" y="137239"/>
                </a:lnTo>
                <a:cubicBezTo>
                  <a:pt x="319655" y="123523"/>
                  <a:pt x="308807" y="102445"/>
                  <a:pt x="308807" y="79507"/>
                </a:cubicBezTo>
                <a:cubicBezTo>
                  <a:pt x="308807" y="38824"/>
                  <a:pt x="342593" y="5812"/>
                  <a:pt x="384051" y="5812"/>
                </a:cubicBezTo>
                <a:cubicBezTo>
                  <a:pt x="425510" y="5812"/>
                  <a:pt x="459296" y="38901"/>
                  <a:pt x="459296" y="79507"/>
                </a:cubicBezTo>
                <a:cubicBezTo>
                  <a:pt x="459296" y="102445"/>
                  <a:pt x="448447" y="123523"/>
                  <a:pt x="430779" y="137239"/>
                </a:cubicBezTo>
                <a:lnTo>
                  <a:pt x="436669" y="137549"/>
                </a:lnTo>
                <a:cubicBezTo>
                  <a:pt x="438451" y="137626"/>
                  <a:pt x="440078" y="138401"/>
                  <a:pt x="441318" y="139719"/>
                </a:cubicBezTo>
                <a:lnTo>
                  <a:pt x="502305" y="206129"/>
                </a:lnTo>
                <a:lnTo>
                  <a:pt x="568871" y="139564"/>
                </a:lnTo>
                <a:cubicBezTo>
                  <a:pt x="570033" y="138401"/>
                  <a:pt x="571660" y="137704"/>
                  <a:pt x="573288" y="137626"/>
                </a:cubicBezTo>
                <a:lnTo>
                  <a:pt x="579177" y="137316"/>
                </a:lnTo>
                <a:cubicBezTo>
                  <a:pt x="561509" y="123600"/>
                  <a:pt x="550660" y="102522"/>
                  <a:pt x="550660" y="79585"/>
                </a:cubicBezTo>
                <a:cubicBezTo>
                  <a:pt x="550660" y="38901"/>
                  <a:pt x="584447" y="5889"/>
                  <a:pt x="625905" y="5889"/>
                </a:cubicBezTo>
                <a:cubicBezTo>
                  <a:pt x="667363" y="5889"/>
                  <a:pt x="701150" y="38979"/>
                  <a:pt x="701150" y="79585"/>
                </a:cubicBezTo>
                <a:cubicBezTo>
                  <a:pt x="701150" y="102522"/>
                  <a:pt x="690301" y="123600"/>
                  <a:pt x="672632" y="137316"/>
                </a:cubicBezTo>
                <a:lnTo>
                  <a:pt x="678522" y="137626"/>
                </a:lnTo>
                <a:cubicBezTo>
                  <a:pt x="680072" y="137704"/>
                  <a:pt x="681622" y="138324"/>
                  <a:pt x="682784" y="139409"/>
                </a:cubicBezTo>
                <a:lnTo>
                  <a:pt x="760121" y="211011"/>
                </a:lnTo>
                <a:cubicBezTo>
                  <a:pt x="761516" y="212329"/>
                  <a:pt x="762291" y="214111"/>
                  <a:pt x="762291" y="215971"/>
                </a:cubicBezTo>
                <a:lnTo>
                  <a:pt x="762291" y="274400"/>
                </a:lnTo>
                <a:cubicBezTo>
                  <a:pt x="762291" y="277035"/>
                  <a:pt x="760741" y="279437"/>
                  <a:pt x="758416" y="280522"/>
                </a:cubicBezTo>
                <a:cubicBezTo>
                  <a:pt x="756014" y="281607"/>
                  <a:pt x="753225" y="281297"/>
                  <a:pt x="751210" y="279592"/>
                </a:cubicBezTo>
                <a:lnTo>
                  <a:pt x="689681" y="228215"/>
                </a:lnTo>
                <a:lnTo>
                  <a:pt x="690068" y="292766"/>
                </a:lnTo>
                <a:cubicBezTo>
                  <a:pt x="696888" y="308574"/>
                  <a:pt x="755084" y="446510"/>
                  <a:pt x="755084" y="537719"/>
                </a:cubicBezTo>
                <a:cubicBezTo>
                  <a:pt x="754929" y="541438"/>
                  <a:pt x="751907" y="544461"/>
                  <a:pt x="748187" y="544461"/>
                </a:cubicBezTo>
                <a:close/>
                <a:moveTo>
                  <a:pt x="707117" y="530899"/>
                </a:moveTo>
                <a:lnTo>
                  <a:pt x="741291" y="530899"/>
                </a:lnTo>
                <a:cubicBezTo>
                  <a:pt x="738346" y="438684"/>
                  <a:pt x="677592" y="298345"/>
                  <a:pt x="676972" y="296873"/>
                </a:cubicBezTo>
                <a:cubicBezTo>
                  <a:pt x="676585" y="296020"/>
                  <a:pt x="676430" y="295091"/>
                  <a:pt x="676430" y="294238"/>
                </a:cubicBezTo>
                <a:lnTo>
                  <a:pt x="675965" y="213724"/>
                </a:lnTo>
                <a:cubicBezTo>
                  <a:pt x="675965" y="211089"/>
                  <a:pt x="677437" y="208687"/>
                  <a:pt x="679839" y="207524"/>
                </a:cubicBezTo>
                <a:cubicBezTo>
                  <a:pt x="682242" y="206439"/>
                  <a:pt x="685031" y="206749"/>
                  <a:pt x="687046" y="208454"/>
                </a:cubicBezTo>
                <a:lnTo>
                  <a:pt x="748652" y="259909"/>
                </a:lnTo>
                <a:lnTo>
                  <a:pt x="748652" y="218916"/>
                </a:lnTo>
                <a:lnTo>
                  <a:pt x="675267" y="151032"/>
                </a:lnTo>
                <a:lnTo>
                  <a:pt x="647835" y="149560"/>
                </a:lnTo>
                <a:cubicBezTo>
                  <a:pt x="644580" y="149405"/>
                  <a:pt x="641946" y="146925"/>
                  <a:pt x="641481" y="143748"/>
                </a:cubicBezTo>
                <a:cubicBezTo>
                  <a:pt x="641016" y="140493"/>
                  <a:pt x="642953" y="137471"/>
                  <a:pt x="646053" y="136386"/>
                </a:cubicBezTo>
                <a:cubicBezTo>
                  <a:pt x="670850" y="128017"/>
                  <a:pt x="687511" y="105157"/>
                  <a:pt x="687511" y="79585"/>
                </a:cubicBezTo>
                <a:cubicBezTo>
                  <a:pt x="687511" y="46418"/>
                  <a:pt x="659846" y="19451"/>
                  <a:pt x="625827" y="19451"/>
                </a:cubicBezTo>
                <a:cubicBezTo>
                  <a:pt x="591808" y="19451"/>
                  <a:pt x="564143" y="46418"/>
                  <a:pt x="564143" y="79585"/>
                </a:cubicBezTo>
                <a:cubicBezTo>
                  <a:pt x="564143" y="105157"/>
                  <a:pt x="580804" y="127940"/>
                  <a:pt x="605602" y="136386"/>
                </a:cubicBezTo>
                <a:cubicBezTo>
                  <a:pt x="608701" y="137394"/>
                  <a:pt x="610561" y="140493"/>
                  <a:pt x="610174" y="143748"/>
                </a:cubicBezTo>
                <a:cubicBezTo>
                  <a:pt x="609709" y="147003"/>
                  <a:pt x="607074" y="149405"/>
                  <a:pt x="603820" y="149560"/>
                </a:cubicBezTo>
                <a:lnTo>
                  <a:pt x="576542" y="151032"/>
                </a:lnTo>
                <a:lnTo>
                  <a:pt x="506877" y="220775"/>
                </a:lnTo>
                <a:cubicBezTo>
                  <a:pt x="505559" y="222093"/>
                  <a:pt x="503699" y="222790"/>
                  <a:pt x="501917" y="222790"/>
                </a:cubicBezTo>
                <a:cubicBezTo>
                  <a:pt x="500057" y="222713"/>
                  <a:pt x="498353" y="221938"/>
                  <a:pt x="497035" y="220620"/>
                </a:cubicBezTo>
                <a:lnTo>
                  <a:pt x="433104" y="151032"/>
                </a:lnTo>
                <a:lnTo>
                  <a:pt x="405982" y="149560"/>
                </a:lnTo>
                <a:cubicBezTo>
                  <a:pt x="402727" y="149405"/>
                  <a:pt x="400092" y="146925"/>
                  <a:pt x="399627" y="143748"/>
                </a:cubicBezTo>
                <a:cubicBezTo>
                  <a:pt x="399163" y="140493"/>
                  <a:pt x="401100" y="137471"/>
                  <a:pt x="404200" y="136386"/>
                </a:cubicBezTo>
                <a:cubicBezTo>
                  <a:pt x="428997" y="128017"/>
                  <a:pt x="445658" y="105157"/>
                  <a:pt x="445658" y="79585"/>
                </a:cubicBezTo>
                <a:cubicBezTo>
                  <a:pt x="445658" y="46418"/>
                  <a:pt x="417993" y="19451"/>
                  <a:pt x="383974" y="19451"/>
                </a:cubicBezTo>
                <a:cubicBezTo>
                  <a:pt x="349955" y="19451"/>
                  <a:pt x="322290" y="46418"/>
                  <a:pt x="322290" y="79585"/>
                </a:cubicBezTo>
                <a:cubicBezTo>
                  <a:pt x="322290" y="105157"/>
                  <a:pt x="338951" y="127940"/>
                  <a:pt x="363749" y="136386"/>
                </a:cubicBezTo>
                <a:cubicBezTo>
                  <a:pt x="366848" y="137394"/>
                  <a:pt x="368708" y="140493"/>
                  <a:pt x="368321" y="143748"/>
                </a:cubicBezTo>
                <a:cubicBezTo>
                  <a:pt x="367856" y="147003"/>
                  <a:pt x="365221" y="149405"/>
                  <a:pt x="361966" y="149560"/>
                </a:cubicBezTo>
                <a:lnTo>
                  <a:pt x="334844" y="151032"/>
                </a:lnTo>
                <a:lnTo>
                  <a:pt x="270990" y="220620"/>
                </a:lnTo>
                <a:cubicBezTo>
                  <a:pt x="269750" y="222015"/>
                  <a:pt x="267968" y="222790"/>
                  <a:pt x="266108" y="222790"/>
                </a:cubicBezTo>
                <a:cubicBezTo>
                  <a:pt x="264171" y="222635"/>
                  <a:pt x="262466" y="222093"/>
                  <a:pt x="261149" y="220775"/>
                </a:cubicBezTo>
                <a:lnTo>
                  <a:pt x="191406" y="151032"/>
                </a:lnTo>
                <a:lnTo>
                  <a:pt x="164128" y="149560"/>
                </a:lnTo>
                <a:cubicBezTo>
                  <a:pt x="160874" y="149405"/>
                  <a:pt x="158239" y="146925"/>
                  <a:pt x="157774" y="143748"/>
                </a:cubicBezTo>
                <a:cubicBezTo>
                  <a:pt x="157309" y="140493"/>
                  <a:pt x="159246" y="137471"/>
                  <a:pt x="162346" y="136386"/>
                </a:cubicBezTo>
                <a:cubicBezTo>
                  <a:pt x="187144" y="128017"/>
                  <a:pt x="203804" y="105157"/>
                  <a:pt x="203804" y="79585"/>
                </a:cubicBezTo>
                <a:cubicBezTo>
                  <a:pt x="203804" y="46418"/>
                  <a:pt x="176140" y="19451"/>
                  <a:pt x="142121" y="19451"/>
                </a:cubicBezTo>
                <a:cubicBezTo>
                  <a:pt x="108102" y="19451"/>
                  <a:pt x="80437" y="46418"/>
                  <a:pt x="80437" y="79585"/>
                </a:cubicBezTo>
                <a:cubicBezTo>
                  <a:pt x="80437" y="105157"/>
                  <a:pt x="97098" y="127940"/>
                  <a:pt x="121895" y="136386"/>
                </a:cubicBezTo>
                <a:cubicBezTo>
                  <a:pt x="124995" y="137394"/>
                  <a:pt x="126855" y="140493"/>
                  <a:pt x="126467" y="143748"/>
                </a:cubicBezTo>
                <a:cubicBezTo>
                  <a:pt x="126002" y="147003"/>
                  <a:pt x="123368" y="149405"/>
                  <a:pt x="120113" y="149560"/>
                </a:cubicBezTo>
                <a:lnTo>
                  <a:pt x="92681" y="151032"/>
                </a:lnTo>
                <a:lnTo>
                  <a:pt x="19295" y="218916"/>
                </a:lnTo>
                <a:lnTo>
                  <a:pt x="19295" y="259832"/>
                </a:lnTo>
                <a:lnTo>
                  <a:pt x="80902" y="208377"/>
                </a:lnTo>
                <a:cubicBezTo>
                  <a:pt x="82917" y="206672"/>
                  <a:pt x="85784" y="206362"/>
                  <a:pt x="88109" y="207447"/>
                </a:cubicBezTo>
                <a:cubicBezTo>
                  <a:pt x="90511" y="208609"/>
                  <a:pt x="91983" y="211011"/>
                  <a:pt x="91983" y="213646"/>
                </a:cubicBezTo>
                <a:lnTo>
                  <a:pt x="91518" y="294161"/>
                </a:lnTo>
                <a:cubicBezTo>
                  <a:pt x="91518" y="295091"/>
                  <a:pt x="91286" y="296020"/>
                  <a:pt x="90976" y="296795"/>
                </a:cubicBezTo>
                <a:cubicBezTo>
                  <a:pt x="90356" y="298268"/>
                  <a:pt x="29525" y="438606"/>
                  <a:pt x="26580" y="530822"/>
                </a:cubicBezTo>
                <a:lnTo>
                  <a:pt x="60754" y="530822"/>
                </a:lnTo>
                <a:cubicBezTo>
                  <a:pt x="68348" y="502615"/>
                  <a:pt x="105079" y="369406"/>
                  <a:pt x="136619" y="326862"/>
                </a:cubicBezTo>
                <a:cubicBezTo>
                  <a:pt x="139176" y="323375"/>
                  <a:pt x="144988" y="323375"/>
                  <a:pt x="147545" y="326862"/>
                </a:cubicBezTo>
                <a:cubicBezTo>
                  <a:pt x="179084" y="369406"/>
                  <a:pt x="215893" y="502615"/>
                  <a:pt x="223410" y="530822"/>
                </a:cubicBezTo>
                <a:lnTo>
                  <a:pt x="254872" y="530822"/>
                </a:lnTo>
                <a:cubicBezTo>
                  <a:pt x="255182" y="521368"/>
                  <a:pt x="256034" y="511526"/>
                  <a:pt x="257274" y="501375"/>
                </a:cubicBezTo>
                <a:cubicBezTo>
                  <a:pt x="244720" y="411484"/>
                  <a:pt x="193808" y="298190"/>
                  <a:pt x="193188" y="296873"/>
                </a:cubicBezTo>
                <a:cubicBezTo>
                  <a:pt x="192801" y="296020"/>
                  <a:pt x="192568" y="295091"/>
                  <a:pt x="192568" y="294083"/>
                </a:cubicBezTo>
                <a:lnTo>
                  <a:pt x="192103" y="213569"/>
                </a:lnTo>
                <a:cubicBezTo>
                  <a:pt x="192103" y="210856"/>
                  <a:pt x="193653" y="208454"/>
                  <a:pt x="196133" y="207369"/>
                </a:cubicBezTo>
                <a:cubicBezTo>
                  <a:pt x="198613" y="206284"/>
                  <a:pt x="201480" y="206749"/>
                  <a:pt x="203417" y="208532"/>
                </a:cubicBezTo>
                <a:lnTo>
                  <a:pt x="265643" y="264946"/>
                </a:lnTo>
                <a:lnTo>
                  <a:pt x="322290" y="208687"/>
                </a:lnTo>
                <a:cubicBezTo>
                  <a:pt x="324227" y="206749"/>
                  <a:pt x="327172" y="206207"/>
                  <a:pt x="329729" y="207214"/>
                </a:cubicBezTo>
                <a:cubicBezTo>
                  <a:pt x="332287" y="208299"/>
                  <a:pt x="333914" y="210779"/>
                  <a:pt x="333914" y="213491"/>
                </a:cubicBezTo>
                <a:lnTo>
                  <a:pt x="333449" y="294006"/>
                </a:lnTo>
                <a:cubicBezTo>
                  <a:pt x="333449" y="294936"/>
                  <a:pt x="333217" y="295865"/>
                  <a:pt x="332907" y="296718"/>
                </a:cubicBezTo>
                <a:cubicBezTo>
                  <a:pt x="332364" y="298035"/>
                  <a:pt x="283234" y="411406"/>
                  <a:pt x="271145" y="501297"/>
                </a:cubicBezTo>
                <a:cubicBezTo>
                  <a:pt x="272463" y="511449"/>
                  <a:pt x="273393" y="521290"/>
                  <a:pt x="273703" y="530745"/>
                </a:cubicBezTo>
                <a:lnTo>
                  <a:pt x="302762" y="530745"/>
                </a:lnTo>
                <a:cubicBezTo>
                  <a:pt x="310356" y="502537"/>
                  <a:pt x="347088" y="369328"/>
                  <a:pt x="378627" y="326785"/>
                </a:cubicBezTo>
                <a:cubicBezTo>
                  <a:pt x="381184" y="323298"/>
                  <a:pt x="386996" y="323298"/>
                  <a:pt x="389553" y="326785"/>
                </a:cubicBezTo>
                <a:cubicBezTo>
                  <a:pt x="421093" y="369328"/>
                  <a:pt x="457902" y="502537"/>
                  <a:pt x="465418" y="530745"/>
                </a:cubicBezTo>
                <a:lnTo>
                  <a:pt x="496880" y="530745"/>
                </a:lnTo>
                <a:cubicBezTo>
                  <a:pt x="497035" y="524390"/>
                  <a:pt x="497500" y="517881"/>
                  <a:pt x="498198" y="511216"/>
                </a:cubicBezTo>
                <a:cubicBezTo>
                  <a:pt x="488588" y="420008"/>
                  <a:pt x="435816" y="298113"/>
                  <a:pt x="435196" y="296718"/>
                </a:cubicBezTo>
                <a:cubicBezTo>
                  <a:pt x="434809" y="295865"/>
                  <a:pt x="434654" y="294936"/>
                  <a:pt x="434654" y="294083"/>
                </a:cubicBezTo>
                <a:lnTo>
                  <a:pt x="434189" y="213569"/>
                </a:lnTo>
                <a:cubicBezTo>
                  <a:pt x="434189" y="210856"/>
                  <a:pt x="435816" y="208377"/>
                  <a:pt x="438374" y="207292"/>
                </a:cubicBezTo>
                <a:cubicBezTo>
                  <a:pt x="440931" y="206207"/>
                  <a:pt x="443798" y="206827"/>
                  <a:pt x="445813" y="208764"/>
                </a:cubicBezTo>
                <a:lnTo>
                  <a:pt x="502460" y="265024"/>
                </a:lnTo>
                <a:lnTo>
                  <a:pt x="564686" y="208609"/>
                </a:lnTo>
                <a:cubicBezTo>
                  <a:pt x="566701" y="206827"/>
                  <a:pt x="569568" y="206362"/>
                  <a:pt x="571970" y="207447"/>
                </a:cubicBezTo>
                <a:cubicBezTo>
                  <a:pt x="574450" y="208532"/>
                  <a:pt x="576000" y="211011"/>
                  <a:pt x="576000" y="213646"/>
                </a:cubicBezTo>
                <a:lnTo>
                  <a:pt x="575535" y="294161"/>
                </a:lnTo>
                <a:cubicBezTo>
                  <a:pt x="575535" y="295091"/>
                  <a:pt x="575302" y="296020"/>
                  <a:pt x="574992" y="296795"/>
                </a:cubicBezTo>
                <a:cubicBezTo>
                  <a:pt x="574372" y="298113"/>
                  <a:pt x="521600" y="420086"/>
                  <a:pt x="511991" y="511294"/>
                </a:cubicBezTo>
                <a:cubicBezTo>
                  <a:pt x="512689" y="517958"/>
                  <a:pt x="513076" y="524468"/>
                  <a:pt x="513308" y="530822"/>
                </a:cubicBezTo>
                <a:lnTo>
                  <a:pt x="544770" y="530822"/>
                </a:lnTo>
                <a:cubicBezTo>
                  <a:pt x="552365" y="502615"/>
                  <a:pt x="589096" y="369406"/>
                  <a:pt x="620635" y="326862"/>
                </a:cubicBezTo>
                <a:cubicBezTo>
                  <a:pt x="621953" y="325157"/>
                  <a:pt x="623967" y="324150"/>
                  <a:pt x="626060" y="324150"/>
                </a:cubicBezTo>
                <a:lnTo>
                  <a:pt x="626060" y="324150"/>
                </a:lnTo>
                <a:cubicBezTo>
                  <a:pt x="628230" y="324150"/>
                  <a:pt x="630244" y="325157"/>
                  <a:pt x="631484" y="326862"/>
                </a:cubicBezTo>
                <a:cubicBezTo>
                  <a:pt x="662791" y="369483"/>
                  <a:pt x="699600" y="502692"/>
                  <a:pt x="707117" y="530899"/>
                </a:cubicBezTo>
                <a:close/>
                <a:moveTo>
                  <a:pt x="448060" y="292766"/>
                </a:moveTo>
                <a:cubicBezTo>
                  <a:pt x="453252" y="304855"/>
                  <a:pt x="488588" y="388469"/>
                  <a:pt x="504862" y="467898"/>
                </a:cubicBezTo>
                <a:cubicBezTo>
                  <a:pt x="521135" y="388469"/>
                  <a:pt x="556472" y="304855"/>
                  <a:pt x="561664" y="292766"/>
                </a:cubicBezTo>
                <a:lnTo>
                  <a:pt x="562051" y="229067"/>
                </a:lnTo>
                <a:lnTo>
                  <a:pt x="506489" y="279437"/>
                </a:lnTo>
                <a:cubicBezTo>
                  <a:pt x="503777" y="281839"/>
                  <a:pt x="499670" y="281762"/>
                  <a:pt x="497190" y="279205"/>
                </a:cubicBezTo>
                <a:lnTo>
                  <a:pt x="447673" y="229997"/>
                </a:lnTo>
                <a:lnTo>
                  <a:pt x="448060" y="292766"/>
                </a:lnTo>
                <a:close/>
                <a:moveTo>
                  <a:pt x="206207" y="292688"/>
                </a:moveTo>
                <a:cubicBezTo>
                  <a:pt x="211554" y="304622"/>
                  <a:pt x="246735" y="384982"/>
                  <a:pt x="264093" y="462861"/>
                </a:cubicBezTo>
                <a:cubicBezTo>
                  <a:pt x="280832" y="384904"/>
                  <a:pt x="314773" y="304545"/>
                  <a:pt x="319888" y="292766"/>
                </a:cubicBezTo>
                <a:lnTo>
                  <a:pt x="320275" y="229997"/>
                </a:lnTo>
                <a:lnTo>
                  <a:pt x="270758" y="279205"/>
                </a:lnTo>
                <a:cubicBezTo>
                  <a:pt x="268201" y="281762"/>
                  <a:pt x="264093" y="281839"/>
                  <a:pt x="261459" y="279437"/>
                </a:cubicBezTo>
                <a:lnTo>
                  <a:pt x="205897" y="229067"/>
                </a:lnTo>
                <a:lnTo>
                  <a:pt x="206207" y="29268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0"/>
          <p:cNvSpPr/>
          <p:nvPr/>
        </p:nvSpPr>
        <p:spPr>
          <a:xfrm>
            <a:off x="625837" y="3549099"/>
            <a:ext cx="771492" cy="771492"/>
          </a:xfrm>
          <a:custGeom>
            <a:rect b="b" l="l" r="r" t="t"/>
            <a:pathLst>
              <a:path extrusionOk="0" h="596690" w="596690">
                <a:moveTo>
                  <a:pt x="186990" y="421634"/>
                </a:moveTo>
                <a:lnTo>
                  <a:pt x="210238" y="398386"/>
                </a:lnTo>
                <a:lnTo>
                  <a:pt x="577551" y="300746"/>
                </a:lnTo>
                <a:cubicBezTo>
                  <a:pt x="580651" y="299971"/>
                  <a:pt x="582975" y="296871"/>
                  <a:pt x="582975" y="293772"/>
                </a:cubicBezTo>
                <a:lnTo>
                  <a:pt x="593049" y="12475"/>
                </a:lnTo>
                <a:lnTo>
                  <a:pt x="593049" y="12475"/>
                </a:lnTo>
                <a:cubicBezTo>
                  <a:pt x="593049" y="11700"/>
                  <a:pt x="593049" y="10925"/>
                  <a:pt x="592275" y="10150"/>
                </a:cubicBezTo>
                <a:lnTo>
                  <a:pt x="592275" y="9375"/>
                </a:lnTo>
                <a:cubicBezTo>
                  <a:pt x="592275" y="8600"/>
                  <a:pt x="591500" y="7825"/>
                  <a:pt x="590725" y="7050"/>
                </a:cubicBezTo>
                <a:cubicBezTo>
                  <a:pt x="589950" y="6275"/>
                  <a:pt x="588400" y="5501"/>
                  <a:pt x="586850" y="4726"/>
                </a:cubicBezTo>
                <a:cubicBezTo>
                  <a:pt x="586075" y="4726"/>
                  <a:pt x="586075" y="4726"/>
                  <a:pt x="585300" y="4726"/>
                </a:cubicBezTo>
                <a:lnTo>
                  <a:pt x="585300" y="4726"/>
                </a:lnTo>
                <a:lnTo>
                  <a:pt x="304778" y="14800"/>
                </a:lnTo>
                <a:cubicBezTo>
                  <a:pt x="301679" y="14800"/>
                  <a:pt x="298579" y="17124"/>
                  <a:pt x="297804" y="20224"/>
                </a:cubicBezTo>
                <a:lnTo>
                  <a:pt x="199389" y="387537"/>
                </a:lnTo>
                <a:lnTo>
                  <a:pt x="176141" y="410785"/>
                </a:lnTo>
                <a:cubicBezTo>
                  <a:pt x="176141" y="410785"/>
                  <a:pt x="160643" y="427058"/>
                  <a:pt x="138945" y="440232"/>
                </a:cubicBezTo>
                <a:cubicBezTo>
                  <a:pt x="137395" y="412335"/>
                  <a:pt x="131196" y="385987"/>
                  <a:pt x="118797" y="366614"/>
                </a:cubicBezTo>
                <a:lnTo>
                  <a:pt x="118797" y="366614"/>
                </a:lnTo>
                <a:lnTo>
                  <a:pt x="118797" y="366614"/>
                </a:lnTo>
                <a:cubicBezTo>
                  <a:pt x="98649" y="337942"/>
                  <a:pt x="59128" y="331743"/>
                  <a:pt x="31231" y="351891"/>
                </a:cubicBezTo>
                <a:cubicBezTo>
                  <a:pt x="2559" y="372039"/>
                  <a:pt x="-3641" y="411560"/>
                  <a:pt x="16507" y="439457"/>
                </a:cubicBezTo>
                <a:lnTo>
                  <a:pt x="16507" y="439457"/>
                </a:lnTo>
                <a:lnTo>
                  <a:pt x="16507" y="439457"/>
                </a:lnTo>
                <a:cubicBezTo>
                  <a:pt x="34331" y="461155"/>
                  <a:pt x="56028" y="472779"/>
                  <a:pt x="80826" y="472779"/>
                </a:cubicBezTo>
                <a:cubicBezTo>
                  <a:pt x="81601" y="472779"/>
                  <a:pt x="82376" y="472779"/>
                  <a:pt x="83151" y="472779"/>
                </a:cubicBezTo>
                <a:cubicBezTo>
                  <a:pt x="97099" y="472779"/>
                  <a:pt x="111048" y="468904"/>
                  <a:pt x="124221" y="464255"/>
                </a:cubicBezTo>
                <a:cubicBezTo>
                  <a:pt x="123447" y="523149"/>
                  <a:pt x="107948" y="583593"/>
                  <a:pt x="107948" y="584368"/>
                </a:cubicBezTo>
                <a:cubicBezTo>
                  <a:pt x="107173" y="588242"/>
                  <a:pt x="109498" y="592892"/>
                  <a:pt x="113373" y="593667"/>
                </a:cubicBezTo>
                <a:cubicBezTo>
                  <a:pt x="114147" y="593667"/>
                  <a:pt x="114922" y="593667"/>
                  <a:pt x="115697" y="593667"/>
                </a:cubicBezTo>
                <a:cubicBezTo>
                  <a:pt x="118797" y="593667"/>
                  <a:pt x="122672" y="591342"/>
                  <a:pt x="123447" y="587467"/>
                </a:cubicBezTo>
                <a:cubicBezTo>
                  <a:pt x="124221" y="583593"/>
                  <a:pt x="140495" y="518499"/>
                  <a:pt x="140495" y="456505"/>
                </a:cubicBezTo>
                <a:cubicBezTo>
                  <a:pt x="166842" y="442557"/>
                  <a:pt x="186215" y="422409"/>
                  <a:pt x="186990" y="421634"/>
                </a:cubicBezTo>
                <a:close/>
                <a:moveTo>
                  <a:pt x="576776" y="31848"/>
                </a:moveTo>
                <a:lnTo>
                  <a:pt x="568252" y="279823"/>
                </a:lnTo>
                <a:lnTo>
                  <a:pt x="450464" y="158160"/>
                </a:lnTo>
                <a:lnTo>
                  <a:pt x="576776" y="31848"/>
                </a:lnTo>
                <a:close/>
                <a:moveTo>
                  <a:pt x="439615" y="147311"/>
                </a:moveTo>
                <a:lnTo>
                  <a:pt x="324926" y="29523"/>
                </a:lnTo>
                <a:lnTo>
                  <a:pt x="566702" y="20999"/>
                </a:lnTo>
                <a:lnTo>
                  <a:pt x="439615" y="147311"/>
                </a:lnTo>
                <a:close/>
                <a:moveTo>
                  <a:pt x="556628" y="289897"/>
                </a:moveTo>
                <a:lnTo>
                  <a:pt x="231936" y="376688"/>
                </a:lnTo>
                <a:lnTo>
                  <a:pt x="438840" y="169784"/>
                </a:lnTo>
                <a:lnTo>
                  <a:pt x="556628" y="289897"/>
                </a:lnTo>
                <a:close/>
                <a:moveTo>
                  <a:pt x="309428" y="35722"/>
                </a:moveTo>
                <a:lnTo>
                  <a:pt x="428766" y="158160"/>
                </a:lnTo>
                <a:lnTo>
                  <a:pt x="221087" y="365840"/>
                </a:lnTo>
                <a:lnTo>
                  <a:pt x="309428" y="35722"/>
                </a:lnTo>
                <a:close/>
                <a:moveTo>
                  <a:pt x="80826" y="458055"/>
                </a:moveTo>
                <a:cubicBezTo>
                  <a:pt x="60678" y="457280"/>
                  <a:pt x="42855" y="447981"/>
                  <a:pt x="28131" y="430158"/>
                </a:cubicBezTo>
                <a:cubicBezTo>
                  <a:pt x="13408" y="408460"/>
                  <a:pt x="18057" y="379013"/>
                  <a:pt x="39755" y="364290"/>
                </a:cubicBezTo>
                <a:cubicBezTo>
                  <a:pt x="61453" y="348791"/>
                  <a:pt x="90900" y="354216"/>
                  <a:pt x="105623" y="375139"/>
                </a:cubicBezTo>
                <a:cubicBezTo>
                  <a:pt x="118022" y="392962"/>
                  <a:pt x="122672" y="420084"/>
                  <a:pt x="124221" y="447981"/>
                </a:cubicBezTo>
                <a:cubicBezTo>
                  <a:pt x="111823" y="454181"/>
                  <a:pt x="97874" y="458055"/>
                  <a:pt x="83151" y="458055"/>
                </a:cubicBezTo>
                <a:cubicBezTo>
                  <a:pt x="82376" y="458055"/>
                  <a:pt x="81601" y="458055"/>
                  <a:pt x="80826" y="4580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0"/>
          <p:cNvSpPr/>
          <p:nvPr/>
        </p:nvSpPr>
        <p:spPr>
          <a:xfrm>
            <a:off x="741060" y="5048671"/>
            <a:ext cx="541046" cy="891722"/>
          </a:xfrm>
          <a:custGeom>
            <a:rect b="b" l="l" r="r" t="t"/>
            <a:pathLst>
              <a:path extrusionOk="0" h="689681" w="418458">
                <a:moveTo>
                  <a:pt x="418457" y="384825"/>
                </a:moveTo>
                <a:lnTo>
                  <a:pt x="418457" y="209383"/>
                </a:lnTo>
                <a:cubicBezTo>
                  <a:pt x="414427" y="182260"/>
                  <a:pt x="391799" y="161105"/>
                  <a:pt x="366614" y="161105"/>
                </a:cubicBezTo>
                <a:cubicBezTo>
                  <a:pt x="360337" y="161105"/>
                  <a:pt x="355146" y="161957"/>
                  <a:pt x="351193" y="163662"/>
                </a:cubicBezTo>
                <a:lnTo>
                  <a:pt x="335540" y="170327"/>
                </a:lnTo>
                <a:lnTo>
                  <a:pt x="335540" y="91129"/>
                </a:lnTo>
                <a:cubicBezTo>
                  <a:pt x="335540" y="64937"/>
                  <a:pt x="314230" y="43627"/>
                  <a:pt x="288037" y="43627"/>
                </a:cubicBezTo>
                <a:cubicBezTo>
                  <a:pt x="282458" y="43627"/>
                  <a:pt x="277033" y="44712"/>
                  <a:pt x="270369" y="47191"/>
                </a:cubicBezTo>
                <a:lnTo>
                  <a:pt x="258823" y="51531"/>
                </a:lnTo>
                <a:lnTo>
                  <a:pt x="255568" y="39675"/>
                </a:lnTo>
                <a:cubicBezTo>
                  <a:pt x="249833" y="18752"/>
                  <a:pt x="231235" y="4726"/>
                  <a:pt x="209383" y="4726"/>
                </a:cubicBezTo>
                <a:cubicBezTo>
                  <a:pt x="187840" y="4726"/>
                  <a:pt x="168854" y="19062"/>
                  <a:pt x="163197" y="39675"/>
                </a:cubicBezTo>
                <a:lnTo>
                  <a:pt x="159943" y="51531"/>
                </a:lnTo>
                <a:lnTo>
                  <a:pt x="148474" y="47191"/>
                </a:lnTo>
                <a:cubicBezTo>
                  <a:pt x="141809" y="44712"/>
                  <a:pt x="136385" y="43627"/>
                  <a:pt x="130805" y="43627"/>
                </a:cubicBezTo>
                <a:cubicBezTo>
                  <a:pt x="104613" y="43627"/>
                  <a:pt x="83303" y="64937"/>
                  <a:pt x="83303" y="91129"/>
                </a:cubicBezTo>
                <a:lnTo>
                  <a:pt x="83303" y="289587"/>
                </a:lnTo>
                <a:lnTo>
                  <a:pt x="65402" y="276413"/>
                </a:lnTo>
                <a:cubicBezTo>
                  <a:pt x="49516" y="264712"/>
                  <a:pt x="32003" y="258745"/>
                  <a:pt x="13327" y="258745"/>
                </a:cubicBezTo>
                <a:cubicBezTo>
                  <a:pt x="8290" y="258745"/>
                  <a:pt x="4726" y="262387"/>
                  <a:pt x="4726" y="267347"/>
                </a:cubicBezTo>
                <a:lnTo>
                  <a:pt x="4726" y="384825"/>
                </a:lnTo>
                <a:cubicBezTo>
                  <a:pt x="4726" y="452863"/>
                  <a:pt x="40217" y="518422"/>
                  <a:pt x="97251" y="555928"/>
                </a:cubicBezTo>
                <a:lnTo>
                  <a:pt x="102288" y="559260"/>
                </a:lnTo>
                <a:lnTo>
                  <a:pt x="102288" y="678443"/>
                </a:lnTo>
                <a:cubicBezTo>
                  <a:pt x="102288" y="683480"/>
                  <a:pt x="105930" y="687045"/>
                  <a:pt x="110890" y="687045"/>
                </a:cubicBezTo>
                <a:cubicBezTo>
                  <a:pt x="115849" y="687045"/>
                  <a:pt x="119492" y="683403"/>
                  <a:pt x="119492" y="678443"/>
                </a:cubicBezTo>
                <a:lnTo>
                  <a:pt x="119724" y="555076"/>
                </a:lnTo>
                <a:cubicBezTo>
                  <a:pt x="120267" y="552518"/>
                  <a:pt x="118562" y="548876"/>
                  <a:pt x="116159" y="547714"/>
                </a:cubicBezTo>
                <a:cubicBezTo>
                  <a:pt x="57808" y="514392"/>
                  <a:pt x="21851" y="452088"/>
                  <a:pt x="21851" y="384748"/>
                </a:cubicBezTo>
                <a:lnTo>
                  <a:pt x="21851" y="274864"/>
                </a:lnTo>
                <a:lnTo>
                  <a:pt x="36730" y="280056"/>
                </a:lnTo>
                <a:cubicBezTo>
                  <a:pt x="64085" y="289510"/>
                  <a:pt x="83148" y="316632"/>
                  <a:pt x="83148" y="345924"/>
                </a:cubicBezTo>
                <a:lnTo>
                  <a:pt x="83148" y="404663"/>
                </a:lnTo>
                <a:cubicBezTo>
                  <a:pt x="83148" y="409700"/>
                  <a:pt x="86790" y="413265"/>
                  <a:pt x="91749" y="413265"/>
                </a:cubicBezTo>
                <a:cubicBezTo>
                  <a:pt x="130341" y="413265"/>
                  <a:pt x="161725" y="444649"/>
                  <a:pt x="161725" y="483240"/>
                </a:cubicBezTo>
                <a:cubicBezTo>
                  <a:pt x="161725" y="488277"/>
                  <a:pt x="165367" y="491842"/>
                  <a:pt x="170326" y="491842"/>
                </a:cubicBezTo>
                <a:cubicBezTo>
                  <a:pt x="175364" y="491842"/>
                  <a:pt x="178928" y="488200"/>
                  <a:pt x="178928" y="483240"/>
                </a:cubicBezTo>
                <a:cubicBezTo>
                  <a:pt x="178928" y="441859"/>
                  <a:pt x="149714" y="406135"/>
                  <a:pt x="109418" y="398386"/>
                </a:cubicBezTo>
                <a:lnTo>
                  <a:pt x="100274" y="396604"/>
                </a:lnTo>
                <a:lnTo>
                  <a:pt x="100274" y="91129"/>
                </a:lnTo>
                <a:cubicBezTo>
                  <a:pt x="100274" y="74004"/>
                  <a:pt x="114222" y="60055"/>
                  <a:pt x="131348" y="60055"/>
                </a:cubicBezTo>
                <a:cubicBezTo>
                  <a:pt x="148784" y="60055"/>
                  <a:pt x="162422" y="73694"/>
                  <a:pt x="162422" y="91129"/>
                </a:cubicBezTo>
                <a:lnTo>
                  <a:pt x="162422" y="306170"/>
                </a:lnTo>
                <a:cubicBezTo>
                  <a:pt x="162422" y="311207"/>
                  <a:pt x="166064" y="314772"/>
                  <a:pt x="171024" y="314772"/>
                </a:cubicBezTo>
                <a:cubicBezTo>
                  <a:pt x="175983" y="314772"/>
                  <a:pt x="179626" y="311130"/>
                  <a:pt x="179626" y="306170"/>
                </a:cubicBezTo>
                <a:lnTo>
                  <a:pt x="179626" y="52228"/>
                </a:lnTo>
                <a:cubicBezTo>
                  <a:pt x="179626" y="34793"/>
                  <a:pt x="193264" y="21154"/>
                  <a:pt x="210700" y="21154"/>
                </a:cubicBezTo>
                <a:cubicBezTo>
                  <a:pt x="228136" y="21154"/>
                  <a:pt x="241774" y="34793"/>
                  <a:pt x="241774" y="52228"/>
                </a:cubicBezTo>
                <a:lnTo>
                  <a:pt x="241774" y="307023"/>
                </a:lnTo>
                <a:cubicBezTo>
                  <a:pt x="241774" y="312060"/>
                  <a:pt x="245416" y="315625"/>
                  <a:pt x="250376" y="315625"/>
                </a:cubicBezTo>
                <a:cubicBezTo>
                  <a:pt x="255413" y="315625"/>
                  <a:pt x="258978" y="311982"/>
                  <a:pt x="258978" y="307023"/>
                </a:cubicBezTo>
                <a:lnTo>
                  <a:pt x="258978" y="91129"/>
                </a:lnTo>
                <a:cubicBezTo>
                  <a:pt x="258978" y="74004"/>
                  <a:pt x="272926" y="60055"/>
                  <a:pt x="290052" y="60055"/>
                </a:cubicBezTo>
                <a:cubicBezTo>
                  <a:pt x="307488" y="60055"/>
                  <a:pt x="321126" y="73694"/>
                  <a:pt x="321126" y="91129"/>
                </a:cubicBezTo>
                <a:lnTo>
                  <a:pt x="321126" y="326086"/>
                </a:lnTo>
                <a:cubicBezTo>
                  <a:pt x="321126" y="331123"/>
                  <a:pt x="324769" y="334688"/>
                  <a:pt x="329728" y="334688"/>
                </a:cubicBezTo>
                <a:cubicBezTo>
                  <a:pt x="334688" y="334688"/>
                  <a:pt x="338330" y="331045"/>
                  <a:pt x="338330" y="326086"/>
                </a:cubicBezTo>
                <a:lnTo>
                  <a:pt x="338330" y="208608"/>
                </a:lnTo>
                <a:cubicBezTo>
                  <a:pt x="338330" y="191482"/>
                  <a:pt x="352278" y="177533"/>
                  <a:pt x="369404" y="177533"/>
                </a:cubicBezTo>
                <a:cubicBezTo>
                  <a:pt x="386840" y="177533"/>
                  <a:pt x="400478" y="191172"/>
                  <a:pt x="400478" y="208608"/>
                </a:cubicBezTo>
                <a:lnTo>
                  <a:pt x="400478" y="384825"/>
                </a:lnTo>
                <a:cubicBezTo>
                  <a:pt x="400478" y="451158"/>
                  <a:pt x="364600" y="513462"/>
                  <a:pt x="306868" y="547404"/>
                </a:cubicBezTo>
                <a:cubicBezTo>
                  <a:pt x="304078" y="549186"/>
                  <a:pt x="302451" y="552673"/>
                  <a:pt x="302838" y="556315"/>
                </a:cubicBezTo>
                <a:lnTo>
                  <a:pt x="302916" y="557555"/>
                </a:lnTo>
                <a:lnTo>
                  <a:pt x="302916" y="678443"/>
                </a:lnTo>
                <a:cubicBezTo>
                  <a:pt x="302916" y="683480"/>
                  <a:pt x="306558" y="687045"/>
                  <a:pt x="311517" y="687045"/>
                </a:cubicBezTo>
                <a:cubicBezTo>
                  <a:pt x="316554" y="687045"/>
                  <a:pt x="320119" y="683403"/>
                  <a:pt x="320119" y="678443"/>
                </a:cubicBezTo>
                <a:lnTo>
                  <a:pt x="320119" y="559260"/>
                </a:lnTo>
                <a:lnTo>
                  <a:pt x="325156" y="555928"/>
                </a:lnTo>
                <a:cubicBezTo>
                  <a:pt x="382965" y="518422"/>
                  <a:pt x="418457" y="452863"/>
                  <a:pt x="418457" y="38482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21"/>
          <p:cNvGrpSpPr/>
          <p:nvPr/>
        </p:nvGrpSpPr>
        <p:grpSpPr>
          <a:xfrm>
            <a:off x="1737414" y="2499572"/>
            <a:ext cx="9453166" cy="1396766"/>
            <a:chOff x="1461577" y="2644715"/>
            <a:chExt cx="9453166" cy="1396766"/>
          </a:xfrm>
        </p:grpSpPr>
        <p:sp>
          <p:nvSpPr>
            <p:cNvPr id="284" name="Google Shape;284;p21"/>
            <p:cNvSpPr/>
            <p:nvPr/>
          </p:nvSpPr>
          <p:spPr>
            <a:xfrm>
              <a:off x="1461577" y="2651023"/>
              <a:ext cx="6738994" cy="4000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1"/>
            <p:cNvSpPr txBox="1"/>
            <p:nvPr/>
          </p:nvSpPr>
          <p:spPr>
            <a:xfrm>
              <a:off x="1477441" y="2644715"/>
              <a:ext cx="5875860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pt-BR" sz="2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5. Expressar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1"/>
            <p:cNvSpPr txBox="1"/>
            <p:nvPr/>
          </p:nvSpPr>
          <p:spPr>
            <a:xfrm>
              <a:off x="1477441" y="3118192"/>
              <a:ext cx="9437302" cy="923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800" u="none" cap="none" strike="noStrike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Como garantir esse direito: </a:t>
              </a: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rodas de conversa são imprescindíveis. Além disso, é interessante</a:t>
              </a:r>
              <a:r>
                <a:rPr lang="pt-BR" sz="1800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por exemplo,</a:t>
              </a: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criar conselhos e assembleias em que os pequenos votam e argumentam sobre decisões que afetam o coletivo ajudam nessa tarefa.</a:t>
              </a:r>
              <a:endParaRPr/>
            </a:p>
          </p:txBody>
        </p:sp>
      </p:grpSp>
      <p:grpSp>
        <p:nvGrpSpPr>
          <p:cNvPr id="287" name="Google Shape;287;p21"/>
          <p:cNvGrpSpPr/>
          <p:nvPr/>
        </p:nvGrpSpPr>
        <p:grpSpPr>
          <a:xfrm>
            <a:off x="1737414" y="4170218"/>
            <a:ext cx="9975680" cy="1396766"/>
            <a:chOff x="1461577" y="4315361"/>
            <a:chExt cx="9975680" cy="1396766"/>
          </a:xfrm>
        </p:grpSpPr>
        <p:sp>
          <p:nvSpPr>
            <p:cNvPr id="288" name="Google Shape;288;p21"/>
            <p:cNvSpPr/>
            <p:nvPr/>
          </p:nvSpPr>
          <p:spPr>
            <a:xfrm>
              <a:off x="1461577" y="4321669"/>
              <a:ext cx="6738994" cy="4000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1"/>
            <p:cNvSpPr txBox="1"/>
            <p:nvPr/>
          </p:nvSpPr>
          <p:spPr>
            <a:xfrm>
              <a:off x="1477441" y="4315361"/>
              <a:ext cx="5875860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pt-BR" sz="2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6. Conhecer-se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1"/>
            <p:cNvSpPr txBox="1"/>
            <p:nvPr/>
          </p:nvSpPr>
          <p:spPr>
            <a:xfrm>
              <a:off x="1477441" y="4788838"/>
              <a:ext cx="9959816" cy="923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800" u="none" cap="none" strike="noStrike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Como garantir esse direito: </a:t>
              </a: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momentos d</a:t>
              </a:r>
              <a:r>
                <a:rPr lang="pt-BR" sz="1800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banho,  da alimentação e da troca de fraldas são ricos para essa aprendizagem: ao sentir-se cuidado e ao aprender a cuidar de si, a criança desperta a consciência sobre seu corpo, por exemplo. 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21"/>
          <p:cNvGrpSpPr/>
          <p:nvPr/>
        </p:nvGrpSpPr>
        <p:grpSpPr>
          <a:xfrm>
            <a:off x="538016" y="4192309"/>
            <a:ext cx="921782" cy="921982"/>
            <a:chOff x="5781287" y="-1211632"/>
            <a:chExt cx="712928" cy="713083"/>
          </a:xfrm>
        </p:grpSpPr>
        <p:sp>
          <p:nvSpPr>
            <p:cNvPr id="292" name="Google Shape;292;p21"/>
            <p:cNvSpPr/>
            <p:nvPr/>
          </p:nvSpPr>
          <p:spPr>
            <a:xfrm>
              <a:off x="6257480" y="-615097"/>
              <a:ext cx="170483" cy="116238"/>
            </a:xfrm>
            <a:custGeom>
              <a:rect b="b" l="l" r="r" t="t"/>
              <a:pathLst>
                <a:path extrusionOk="0" h="116238" w="170482">
                  <a:moveTo>
                    <a:pt x="151420" y="20225"/>
                  </a:moveTo>
                  <a:lnTo>
                    <a:pt x="151110" y="20535"/>
                  </a:lnTo>
                  <a:lnTo>
                    <a:pt x="151110" y="100507"/>
                  </a:lnTo>
                  <a:lnTo>
                    <a:pt x="38979" y="100507"/>
                  </a:lnTo>
                  <a:lnTo>
                    <a:pt x="38591" y="100585"/>
                  </a:lnTo>
                  <a:cubicBezTo>
                    <a:pt x="35492" y="101902"/>
                    <a:pt x="32469" y="103142"/>
                    <a:pt x="29447" y="104460"/>
                  </a:cubicBezTo>
                  <a:cubicBezTo>
                    <a:pt x="23558" y="107017"/>
                    <a:pt x="17436" y="109652"/>
                    <a:pt x="10694" y="112209"/>
                  </a:cubicBezTo>
                  <a:lnTo>
                    <a:pt x="5812" y="114069"/>
                  </a:lnTo>
                  <a:lnTo>
                    <a:pt x="164671" y="114069"/>
                  </a:lnTo>
                  <a:lnTo>
                    <a:pt x="164671" y="5812"/>
                  </a:lnTo>
                  <a:lnTo>
                    <a:pt x="162966" y="7904"/>
                  </a:lnTo>
                  <a:cubicBezTo>
                    <a:pt x="159169" y="12476"/>
                    <a:pt x="155217" y="16428"/>
                    <a:pt x="151420" y="20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5850336" y="-614787"/>
              <a:ext cx="162734" cy="116238"/>
            </a:xfrm>
            <a:custGeom>
              <a:rect b="b" l="l" r="r" t="t"/>
              <a:pathLst>
                <a:path extrusionOk="0" h="116238" w="162733">
                  <a:moveTo>
                    <a:pt x="19373" y="100972"/>
                  </a:moveTo>
                  <a:lnTo>
                    <a:pt x="19373" y="20148"/>
                  </a:lnTo>
                  <a:lnTo>
                    <a:pt x="19063" y="19838"/>
                  </a:lnTo>
                  <a:cubicBezTo>
                    <a:pt x="17126" y="17901"/>
                    <a:pt x="15189" y="15731"/>
                    <a:pt x="13251" y="13639"/>
                  </a:cubicBezTo>
                  <a:cubicBezTo>
                    <a:pt x="11314" y="11546"/>
                    <a:pt x="9377" y="9377"/>
                    <a:pt x="7439" y="7439"/>
                  </a:cubicBezTo>
                  <a:lnTo>
                    <a:pt x="5812" y="5812"/>
                  </a:lnTo>
                  <a:lnTo>
                    <a:pt x="5812" y="114534"/>
                  </a:lnTo>
                  <a:lnTo>
                    <a:pt x="164284" y="114534"/>
                  </a:lnTo>
                  <a:lnTo>
                    <a:pt x="131892" y="101050"/>
                  </a:lnTo>
                  <a:lnTo>
                    <a:pt x="19373" y="1009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5870019" y="-1211632"/>
              <a:ext cx="534696" cy="123988"/>
            </a:xfrm>
            <a:custGeom>
              <a:rect b="b" l="l" r="r" t="t"/>
              <a:pathLst>
                <a:path extrusionOk="0" h="123987" w="534696">
                  <a:moveTo>
                    <a:pt x="24178" y="124453"/>
                  </a:moveTo>
                  <a:cubicBezTo>
                    <a:pt x="88729" y="56647"/>
                    <a:pt x="175752" y="19373"/>
                    <a:pt x="269131" y="19373"/>
                  </a:cubicBezTo>
                  <a:cubicBezTo>
                    <a:pt x="362509" y="19373"/>
                    <a:pt x="449533" y="56724"/>
                    <a:pt x="514083" y="124453"/>
                  </a:cubicBezTo>
                  <a:lnTo>
                    <a:pt x="514393" y="124763"/>
                  </a:lnTo>
                  <a:lnTo>
                    <a:pt x="532449" y="124763"/>
                  </a:lnTo>
                  <a:lnTo>
                    <a:pt x="530977" y="123135"/>
                  </a:lnTo>
                  <a:cubicBezTo>
                    <a:pt x="463713" y="48588"/>
                    <a:pt x="368243" y="5812"/>
                    <a:pt x="269131" y="5812"/>
                  </a:cubicBezTo>
                  <a:cubicBezTo>
                    <a:pt x="169243" y="5812"/>
                    <a:pt x="73773" y="48588"/>
                    <a:pt x="7284" y="123135"/>
                  </a:cubicBezTo>
                  <a:lnTo>
                    <a:pt x="5812" y="124763"/>
                  </a:lnTo>
                  <a:lnTo>
                    <a:pt x="23868" y="124763"/>
                  </a:lnTo>
                  <a:lnTo>
                    <a:pt x="24178" y="12445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1"/>
            <p:cNvSpPr/>
            <p:nvPr/>
          </p:nvSpPr>
          <p:spPr>
            <a:xfrm>
              <a:off x="5781287" y="-1072146"/>
              <a:ext cx="712928" cy="573443"/>
            </a:xfrm>
            <a:custGeom>
              <a:rect b="b" l="l" r="r" t="t"/>
              <a:pathLst>
                <a:path extrusionOk="0" h="573442" w="712928">
                  <a:moveTo>
                    <a:pt x="710684" y="219071"/>
                  </a:moveTo>
                  <a:cubicBezTo>
                    <a:pt x="710684" y="157929"/>
                    <a:pt x="694566" y="97253"/>
                    <a:pt x="664034" y="43473"/>
                  </a:cubicBezTo>
                  <a:lnTo>
                    <a:pt x="662252" y="40296"/>
                  </a:lnTo>
                  <a:lnTo>
                    <a:pt x="662252" y="67961"/>
                  </a:lnTo>
                  <a:lnTo>
                    <a:pt x="662329" y="68426"/>
                  </a:lnTo>
                  <a:cubicBezTo>
                    <a:pt x="685887" y="116393"/>
                    <a:pt x="697898" y="166841"/>
                    <a:pt x="697898" y="218373"/>
                  </a:cubicBezTo>
                  <a:cubicBezTo>
                    <a:pt x="697898" y="352900"/>
                    <a:pt x="618546" y="474253"/>
                    <a:pt x="495488" y="528730"/>
                  </a:cubicBezTo>
                  <a:cubicBezTo>
                    <a:pt x="496341" y="527490"/>
                    <a:pt x="497038" y="526172"/>
                    <a:pt x="497503" y="524933"/>
                  </a:cubicBezTo>
                  <a:cubicBezTo>
                    <a:pt x="500603" y="518733"/>
                    <a:pt x="500913" y="511604"/>
                    <a:pt x="498356" y="504785"/>
                  </a:cubicBezTo>
                  <a:cubicBezTo>
                    <a:pt x="472163" y="429385"/>
                    <a:pt x="454262" y="378007"/>
                    <a:pt x="442096" y="342981"/>
                  </a:cubicBezTo>
                  <a:cubicBezTo>
                    <a:pt x="424040" y="291216"/>
                    <a:pt x="418538" y="275330"/>
                    <a:pt x="417066" y="270138"/>
                  </a:cubicBezTo>
                  <a:lnTo>
                    <a:pt x="417066" y="159634"/>
                  </a:lnTo>
                  <a:lnTo>
                    <a:pt x="601265" y="159634"/>
                  </a:lnTo>
                  <a:cubicBezTo>
                    <a:pt x="613044" y="159634"/>
                    <a:pt x="623273" y="151497"/>
                    <a:pt x="626683" y="140726"/>
                  </a:cubicBezTo>
                  <a:lnTo>
                    <a:pt x="626683" y="388701"/>
                  </a:lnTo>
                  <a:lnTo>
                    <a:pt x="628465" y="385447"/>
                  </a:lnTo>
                  <a:cubicBezTo>
                    <a:pt x="630402" y="381959"/>
                    <a:pt x="632339" y="378627"/>
                    <a:pt x="634277" y="375372"/>
                  </a:cubicBezTo>
                  <a:cubicBezTo>
                    <a:pt x="636214" y="372118"/>
                    <a:pt x="638151" y="368786"/>
                    <a:pt x="640089" y="365298"/>
                  </a:cubicBezTo>
                  <a:lnTo>
                    <a:pt x="640244" y="365066"/>
                  </a:lnTo>
                  <a:lnTo>
                    <a:pt x="640244" y="5812"/>
                  </a:lnTo>
                  <a:lnTo>
                    <a:pt x="637532" y="5812"/>
                  </a:lnTo>
                  <a:lnTo>
                    <a:pt x="637532" y="6587"/>
                  </a:lnTo>
                  <a:lnTo>
                    <a:pt x="74938" y="6587"/>
                  </a:lnTo>
                  <a:lnTo>
                    <a:pt x="74938" y="364059"/>
                  </a:lnTo>
                  <a:lnTo>
                    <a:pt x="75093" y="364601"/>
                  </a:lnTo>
                  <a:cubicBezTo>
                    <a:pt x="78890" y="371420"/>
                    <a:pt x="82842" y="378472"/>
                    <a:pt x="86717" y="384672"/>
                  </a:cubicBezTo>
                  <a:lnTo>
                    <a:pt x="88499" y="387539"/>
                  </a:lnTo>
                  <a:lnTo>
                    <a:pt x="88499" y="136774"/>
                  </a:lnTo>
                  <a:cubicBezTo>
                    <a:pt x="90669" y="149173"/>
                    <a:pt x="101750" y="158859"/>
                    <a:pt x="114691" y="158859"/>
                  </a:cubicBezTo>
                  <a:lnTo>
                    <a:pt x="295016" y="158859"/>
                  </a:lnTo>
                  <a:lnTo>
                    <a:pt x="295016" y="265566"/>
                  </a:lnTo>
                  <a:cubicBezTo>
                    <a:pt x="295016" y="265721"/>
                    <a:pt x="294861" y="266031"/>
                    <a:pt x="294706" y="266263"/>
                  </a:cubicBezTo>
                  <a:cubicBezTo>
                    <a:pt x="294474" y="266651"/>
                    <a:pt x="294241" y="267116"/>
                    <a:pt x="294241" y="267658"/>
                  </a:cubicBezTo>
                  <a:lnTo>
                    <a:pt x="211247" y="504707"/>
                  </a:lnTo>
                  <a:cubicBezTo>
                    <a:pt x="208690" y="511526"/>
                    <a:pt x="208999" y="518656"/>
                    <a:pt x="212022" y="524855"/>
                  </a:cubicBezTo>
                  <a:cubicBezTo>
                    <a:pt x="94389" y="468906"/>
                    <a:pt x="18601" y="349258"/>
                    <a:pt x="18601" y="219071"/>
                  </a:cubicBezTo>
                  <a:cubicBezTo>
                    <a:pt x="18601" y="165213"/>
                    <a:pt x="30535" y="114766"/>
                    <a:pt x="54170" y="69201"/>
                  </a:cubicBezTo>
                  <a:lnTo>
                    <a:pt x="54248" y="41071"/>
                  </a:lnTo>
                  <a:lnTo>
                    <a:pt x="52465" y="44248"/>
                  </a:lnTo>
                  <a:cubicBezTo>
                    <a:pt x="21933" y="98028"/>
                    <a:pt x="5815" y="158782"/>
                    <a:pt x="5815" y="219846"/>
                  </a:cubicBezTo>
                  <a:cubicBezTo>
                    <a:pt x="5117" y="387229"/>
                    <a:pt x="124378" y="532449"/>
                    <a:pt x="289436" y="565151"/>
                  </a:cubicBezTo>
                  <a:cubicBezTo>
                    <a:pt x="290134" y="565306"/>
                    <a:pt x="290831" y="565384"/>
                    <a:pt x="291529" y="565539"/>
                  </a:cubicBezTo>
                  <a:cubicBezTo>
                    <a:pt x="292071" y="565616"/>
                    <a:pt x="292614" y="565693"/>
                    <a:pt x="293156" y="565848"/>
                  </a:cubicBezTo>
                  <a:cubicBezTo>
                    <a:pt x="298658" y="566856"/>
                    <a:pt x="303695" y="567708"/>
                    <a:pt x="308654" y="568406"/>
                  </a:cubicBezTo>
                  <a:cubicBezTo>
                    <a:pt x="311367" y="568793"/>
                    <a:pt x="314079" y="569103"/>
                    <a:pt x="316791" y="569413"/>
                  </a:cubicBezTo>
                  <a:cubicBezTo>
                    <a:pt x="320743" y="569878"/>
                    <a:pt x="324928" y="570266"/>
                    <a:pt x="329577" y="570653"/>
                  </a:cubicBezTo>
                  <a:lnTo>
                    <a:pt x="331592" y="570808"/>
                  </a:lnTo>
                  <a:cubicBezTo>
                    <a:pt x="333452" y="570963"/>
                    <a:pt x="335389" y="571118"/>
                    <a:pt x="337327" y="571195"/>
                  </a:cubicBezTo>
                  <a:cubicBezTo>
                    <a:pt x="344921" y="571660"/>
                    <a:pt x="351663" y="571815"/>
                    <a:pt x="357939" y="571815"/>
                  </a:cubicBezTo>
                  <a:cubicBezTo>
                    <a:pt x="364217" y="571815"/>
                    <a:pt x="370958" y="571583"/>
                    <a:pt x="378552" y="571195"/>
                  </a:cubicBezTo>
                  <a:cubicBezTo>
                    <a:pt x="380490" y="571118"/>
                    <a:pt x="382350" y="570885"/>
                    <a:pt x="384209" y="570808"/>
                  </a:cubicBezTo>
                  <a:lnTo>
                    <a:pt x="386302" y="570653"/>
                  </a:lnTo>
                  <a:cubicBezTo>
                    <a:pt x="390874" y="570266"/>
                    <a:pt x="395058" y="569878"/>
                    <a:pt x="399010" y="569413"/>
                  </a:cubicBezTo>
                  <a:cubicBezTo>
                    <a:pt x="401723" y="569103"/>
                    <a:pt x="404512" y="568793"/>
                    <a:pt x="407225" y="568406"/>
                  </a:cubicBezTo>
                  <a:cubicBezTo>
                    <a:pt x="412184" y="567708"/>
                    <a:pt x="417221" y="566856"/>
                    <a:pt x="422645" y="565848"/>
                  </a:cubicBezTo>
                  <a:cubicBezTo>
                    <a:pt x="423266" y="565771"/>
                    <a:pt x="423808" y="565616"/>
                    <a:pt x="424350" y="565539"/>
                  </a:cubicBezTo>
                  <a:cubicBezTo>
                    <a:pt x="425048" y="565461"/>
                    <a:pt x="425745" y="565306"/>
                    <a:pt x="426365" y="565151"/>
                  </a:cubicBezTo>
                  <a:cubicBezTo>
                    <a:pt x="591036" y="532527"/>
                    <a:pt x="710684" y="386996"/>
                    <a:pt x="710684" y="219071"/>
                  </a:cubicBezTo>
                  <a:close/>
                  <a:moveTo>
                    <a:pt x="429852" y="106552"/>
                  </a:moveTo>
                  <a:lnTo>
                    <a:pt x="596151" y="32469"/>
                  </a:lnTo>
                  <a:lnTo>
                    <a:pt x="596151" y="32469"/>
                  </a:lnTo>
                  <a:cubicBezTo>
                    <a:pt x="597623" y="31772"/>
                    <a:pt x="599793" y="30997"/>
                    <a:pt x="601110" y="30997"/>
                  </a:cubicBezTo>
                  <a:cubicBezTo>
                    <a:pt x="606147" y="30997"/>
                    <a:pt x="610487" y="33942"/>
                    <a:pt x="612657" y="38979"/>
                  </a:cubicBezTo>
                  <a:cubicBezTo>
                    <a:pt x="615524" y="45488"/>
                    <a:pt x="612579" y="53470"/>
                    <a:pt x="606147" y="56259"/>
                  </a:cubicBezTo>
                  <a:lnTo>
                    <a:pt x="493163" y="106552"/>
                  </a:lnTo>
                  <a:lnTo>
                    <a:pt x="429852" y="106552"/>
                  </a:lnTo>
                  <a:close/>
                  <a:moveTo>
                    <a:pt x="218609" y="106552"/>
                  </a:moveTo>
                  <a:lnTo>
                    <a:pt x="108725" y="56259"/>
                  </a:lnTo>
                  <a:lnTo>
                    <a:pt x="108725" y="56259"/>
                  </a:lnTo>
                  <a:cubicBezTo>
                    <a:pt x="105625" y="54865"/>
                    <a:pt x="103223" y="52307"/>
                    <a:pt x="101983" y="48975"/>
                  </a:cubicBezTo>
                  <a:cubicBezTo>
                    <a:pt x="100743" y="45643"/>
                    <a:pt x="100820" y="42078"/>
                    <a:pt x="102293" y="38979"/>
                  </a:cubicBezTo>
                  <a:cubicBezTo>
                    <a:pt x="104540" y="33787"/>
                    <a:pt x="109809" y="31074"/>
                    <a:pt x="113839" y="31074"/>
                  </a:cubicBezTo>
                  <a:cubicBezTo>
                    <a:pt x="115234" y="31074"/>
                    <a:pt x="117404" y="31772"/>
                    <a:pt x="118876" y="32547"/>
                  </a:cubicBezTo>
                  <a:lnTo>
                    <a:pt x="281455" y="106629"/>
                  </a:lnTo>
                  <a:lnTo>
                    <a:pt x="218609" y="106629"/>
                  </a:lnTo>
                  <a:close/>
                  <a:moveTo>
                    <a:pt x="333685" y="287884"/>
                  </a:moveTo>
                  <a:lnTo>
                    <a:pt x="333685" y="540741"/>
                  </a:lnTo>
                  <a:cubicBezTo>
                    <a:pt x="333685" y="547870"/>
                    <a:pt x="327873" y="553682"/>
                    <a:pt x="320743" y="553682"/>
                  </a:cubicBezTo>
                  <a:cubicBezTo>
                    <a:pt x="313614" y="553682"/>
                    <a:pt x="307725" y="547870"/>
                    <a:pt x="307725" y="540741"/>
                  </a:cubicBezTo>
                  <a:lnTo>
                    <a:pt x="307725" y="148785"/>
                  </a:lnTo>
                  <a:lnTo>
                    <a:pt x="302533" y="146228"/>
                  </a:lnTo>
                  <a:lnTo>
                    <a:pt x="114537" y="146150"/>
                  </a:lnTo>
                  <a:cubicBezTo>
                    <a:pt x="107407" y="146150"/>
                    <a:pt x="101518" y="140338"/>
                    <a:pt x="101518" y="133209"/>
                  </a:cubicBezTo>
                  <a:cubicBezTo>
                    <a:pt x="101518" y="126080"/>
                    <a:pt x="107330" y="120190"/>
                    <a:pt x="114537" y="120190"/>
                  </a:cubicBezTo>
                  <a:lnTo>
                    <a:pt x="601963" y="120190"/>
                  </a:lnTo>
                  <a:cubicBezTo>
                    <a:pt x="609092" y="120190"/>
                    <a:pt x="614904" y="126002"/>
                    <a:pt x="614981" y="133054"/>
                  </a:cubicBezTo>
                  <a:cubicBezTo>
                    <a:pt x="614206" y="140493"/>
                    <a:pt x="608317" y="146150"/>
                    <a:pt x="601188" y="146150"/>
                  </a:cubicBezTo>
                  <a:lnTo>
                    <a:pt x="409782" y="146150"/>
                  </a:lnTo>
                  <a:lnTo>
                    <a:pt x="403428" y="148785"/>
                  </a:lnTo>
                  <a:lnTo>
                    <a:pt x="403428" y="539966"/>
                  </a:lnTo>
                  <a:cubicBezTo>
                    <a:pt x="403428" y="547095"/>
                    <a:pt x="397616" y="552907"/>
                    <a:pt x="390409" y="552907"/>
                  </a:cubicBezTo>
                  <a:cubicBezTo>
                    <a:pt x="383202" y="552907"/>
                    <a:pt x="377468" y="547095"/>
                    <a:pt x="377468" y="539966"/>
                  </a:cubicBezTo>
                  <a:lnTo>
                    <a:pt x="377468" y="287884"/>
                  </a:lnTo>
                  <a:lnTo>
                    <a:pt x="333685" y="287884"/>
                  </a:lnTo>
                  <a:close/>
                  <a:moveTo>
                    <a:pt x="601188" y="106552"/>
                  </a:moveTo>
                  <a:lnTo>
                    <a:pt x="526640" y="106552"/>
                  </a:lnTo>
                  <a:lnTo>
                    <a:pt x="611649" y="68116"/>
                  </a:lnTo>
                  <a:cubicBezTo>
                    <a:pt x="618004" y="65481"/>
                    <a:pt x="622963" y="60521"/>
                    <a:pt x="625520" y="54012"/>
                  </a:cubicBezTo>
                  <a:cubicBezTo>
                    <a:pt x="625908" y="53005"/>
                    <a:pt x="626295" y="51997"/>
                    <a:pt x="626528" y="50912"/>
                  </a:cubicBezTo>
                  <a:lnTo>
                    <a:pt x="626528" y="125460"/>
                  </a:lnTo>
                  <a:cubicBezTo>
                    <a:pt x="623195" y="114689"/>
                    <a:pt x="612966" y="106552"/>
                    <a:pt x="601188" y="106552"/>
                  </a:cubicBezTo>
                  <a:close/>
                  <a:moveTo>
                    <a:pt x="590726" y="20613"/>
                  </a:moveTo>
                  <a:lnTo>
                    <a:pt x="397151" y="106552"/>
                  </a:lnTo>
                  <a:lnTo>
                    <a:pt x="314621" y="106552"/>
                  </a:lnTo>
                  <a:lnTo>
                    <a:pt x="126393" y="20148"/>
                  </a:lnTo>
                  <a:lnTo>
                    <a:pt x="341356" y="20148"/>
                  </a:lnTo>
                  <a:cubicBezTo>
                    <a:pt x="324850" y="26270"/>
                    <a:pt x="313459" y="42078"/>
                    <a:pt x="313459" y="60211"/>
                  </a:cubicBezTo>
                  <a:cubicBezTo>
                    <a:pt x="313459" y="83847"/>
                    <a:pt x="332677" y="103065"/>
                    <a:pt x="356312" y="103065"/>
                  </a:cubicBezTo>
                  <a:cubicBezTo>
                    <a:pt x="379947" y="103065"/>
                    <a:pt x="399088" y="83847"/>
                    <a:pt x="399088" y="60211"/>
                  </a:cubicBezTo>
                  <a:cubicBezTo>
                    <a:pt x="399088" y="42078"/>
                    <a:pt x="387697" y="26192"/>
                    <a:pt x="371191" y="20148"/>
                  </a:cubicBezTo>
                  <a:lnTo>
                    <a:pt x="591734" y="20148"/>
                  </a:lnTo>
                  <a:cubicBezTo>
                    <a:pt x="591424" y="20303"/>
                    <a:pt x="591036" y="20458"/>
                    <a:pt x="590726" y="20613"/>
                  </a:cubicBezTo>
                  <a:close/>
                  <a:moveTo>
                    <a:pt x="356312" y="89504"/>
                  </a:moveTo>
                  <a:cubicBezTo>
                    <a:pt x="340426" y="89504"/>
                    <a:pt x="327020" y="76097"/>
                    <a:pt x="327020" y="60211"/>
                  </a:cubicBezTo>
                  <a:cubicBezTo>
                    <a:pt x="327020" y="44093"/>
                    <a:pt x="340116" y="30997"/>
                    <a:pt x="356312" y="30997"/>
                  </a:cubicBezTo>
                  <a:cubicBezTo>
                    <a:pt x="372431" y="30997"/>
                    <a:pt x="385527" y="44093"/>
                    <a:pt x="385527" y="60211"/>
                  </a:cubicBezTo>
                  <a:cubicBezTo>
                    <a:pt x="385527" y="76330"/>
                    <a:pt x="372431" y="89504"/>
                    <a:pt x="356312" y="89504"/>
                  </a:cubicBezTo>
                  <a:close/>
                  <a:moveTo>
                    <a:pt x="261152" y="522453"/>
                  </a:moveTo>
                  <a:lnTo>
                    <a:pt x="294938" y="430702"/>
                  </a:lnTo>
                  <a:lnTo>
                    <a:pt x="294938" y="539966"/>
                  </a:lnTo>
                  <a:cubicBezTo>
                    <a:pt x="294938" y="544228"/>
                    <a:pt x="296023" y="548490"/>
                    <a:pt x="298115" y="552365"/>
                  </a:cubicBezTo>
                  <a:cubicBezTo>
                    <a:pt x="279827" y="549110"/>
                    <a:pt x="262004" y="544538"/>
                    <a:pt x="245033" y="538571"/>
                  </a:cubicBezTo>
                  <a:cubicBezTo>
                    <a:pt x="252318" y="535859"/>
                    <a:pt x="258207" y="530047"/>
                    <a:pt x="261152" y="522453"/>
                  </a:cubicBezTo>
                  <a:close/>
                  <a:moveTo>
                    <a:pt x="223956" y="509279"/>
                  </a:moveTo>
                  <a:lnTo>
                    <a:pt x="294938" y="306249"/>
                  </a:lnTo>
                  <a:lnTo>
                    <a:pt x="294938" y="391723"/>
                  </a:lnTo>
                  <a:lnTo>
                    <a:pt x="248520" y="517803"/>
                  </a:lnTo>
                  <a:cubicBezTo>
                    <a:pt x="246351" y="522918"/>
                    <a:pt x="241236" y="526482"/>
                    <a:pt x="236199" y="526482"/>
                  </a:cubicBezTo>
                  <a:cubicBezTo>
                    <a:pt x="234727" y="526482"/>
                    <a:pt x="233332" y="526482"/>
                    <a:pt x="231860" y="525785"/>
                  </a:cubicBezTo>
                  <a:cubicBezTo>
                    <a:pt x="228838" y="524778"/>
                    <a:pt x="226203" y="522375"/>
                    <a:pt x="224653" y="519121"/>
                  </a:cubicBezTo>
                  <a:cubicBezTo>
                    <a:pt x="223181" y="515943"/>
                    <a:pt x="222948" y="512379"/>
                    <a:pt x="223956" y="509279"/>
                  </a:cubicBezTo>
                  <a:close/>
                  <a:moveTo>
                    <a:pt x="348020" y="539966"/>
                  </a:moveTo>
                  <a:lnTo>
                    <a:pt x="348020" y="300670"/>
                  </a:lnTo>
                  <a:lnTo>
                    <a:pt x="364681" y="300670"/>
                  </a:lnTo>
                  <a:lnTo>
                    <a:pt x="364681" y="539966"/>
                  </a:lnTo>
                  <a:cubicBezTo>
                    <a:pt x="364681" y="546398"/>
                    <a:pt x="367006" y="552442"/>
                    <a:pt x="371268" y="557324"/>
                  </a:cubicBezTo>
                  <a:cubicBezTo>
                    <a:pt x="366386" y="557479"/>
                    <a:pt x="362434" y="557634"/>
                    <a:pt x="358637" y="557634"/>
                  </a:cubicBezTo>
                  <a:cubicBezTo>
                    <a:pt x="353367" y="557634"/>
                    <a:pt x="347711" y="557557"/>
                    <a:pt x="341511" y="557247"/>
                  </a:cubicBezTo>
                  <a:cubicBezTo>
                    <a:pt x="345696" y="552287"/>
                    <a:pt x="348020" y="546243"/>
                    <a:pt x="348020" y="539966"/>
                  </a:cubicBezTo>
                  <a:close/>
                  <a:moveTo>
                    <a:pt x="417763" y="539966"/>
                  </a:moveTo>
                  <a:lnTo>
                    <a:pt x="417763" y="435429"/>
                  </a:lnTo>
                  <a:lnTo>
                    <a:pt x="449225" y="522453"/>
                  </a:lnTo>
                  <a:cubicBezTo>
                    <a:pt x="452558" y="531132"/>
                    <a:pt x="459609" y="537331"/>
                    <a:pt x="468133" y="539346"/>
                  </a:cubicBezTo>
                  <a:cubicBezTo>
                    <a:pt x="450543" y="545391"/>
                    <a:pt x="432487" y="549963"/>
                    <a:pt x="414199" y="552985"/>
                  </a:cubicBezTo>
                  <a:cubicBezTo>
                    <a:pt x="416524" y="548955"/>
                    <a:pt x="417763" y="544538"/>
                    <a:pt x="417763" y="539966"/>
                  </a:cubicBezTo>
                  <a:close/>
                  <a:moveTo>
                    <a:pt x="416989" y="395598"/>
                  </a:moveTo>
                  <a:lnTo>
                    <a:pt x="416989" y="310899"/>
                  </a:lnTo>
                  <a:cubicBezTo>
                    <a:pt x="440081" y="377697"/>
                    <a:pt x="485259" y="508349"/>
                    <a:pt x="485647" y="509279"/>
                  </a:cubicBezTo>
                  <a:cubicBezTo>
                    <a:pt x="486809" y="512766"/>
                    <a:pt x="486499" y="516796"/>
                    <a:pt x="484872" y="519973"/>
                  </a:cubicBezTo>
                  <a:cubicBezTo>
                    <a:pt x="483787" y="521988"/>
                    <a:pt x="481695" y="524700"/>
                    <a:pt x="477665" y="525940"/>
                  </a:cubicBezTo>
                  <a:cubicBezTo>
                    <a:pt x="476348" y="526637"/>
                    <a:pt x="474953" y="526637"/>
                    <a:pt x="473480" y="526637"/>
                  </a:cubicBezTo>
                  <a:cubicBezTo>
                    <a:pt x="468443" y="526637"/>
                    <a:pt x="463406" y="523073"/>
                    <a:pt x="461237" y="517958"/>
                  </a:cubicBezTo>
                  <a:lnTo>
                    <a:pt x="416989" y="395598"/>
                  </a:lnTo>
                  <a:close/>
                  <a:moveTo>
                    <a:pt x="626605" y="37041"/>
                  </a:moveTo>
                  <a:cubicBezTo>
                    <a:pt x="626295" y="35879"/>
                    <a:pt x="625830" y="34639"/>
                    <a:pt x="625365" y="33554"/>
                  </a:cubicBezTo>
                  <a:cubicBezTo>
                    <a:pt x="622808" y="27355"/>
                    <a:pt x="617771" y="22628"/>
                    <a:pt x="611494" y="20148"/>
                  </a:cubicBezTo>
                  <a:lnTo>
                    <a:pt x="626605" y="20148"/>
                  </a:lnTo>
                  <a:lnTo>
                    <a:pt x="626605" y="37041"/>
                  </a:lnTo>
                  <a:close/>
                  <a:moveTo>
                    <a:pt x="88421" y="20148"/>
                  </a:moveTo>
                  <a:lnTo>
                    <a:pt x="103068" y="20148"/>
                  </a:lnTo>
                  <a:cubicBezTo>
                    <a:pt x="97488" y="22783"/>
                    <a:pt x="92916" y="27277"/>
                    <a:pt x="90436" y="32702"/>
                  </a:cubicBezTo>
                  <a:cubicBezTo>
                    <a:pt x="89506" y="34562"/>
                    <a:pt x="88809" y="36576"/>
                    <a:pt x="88421" y="38591"/>
                  </a:cubicBezTo>
                  <a:lnTo>
                    <a:pt x="88421" y="20148"/>
                  </a:lnTo>
                  <a:close/>
                  <a:moveTo>
                    <a:pt x="88421" y="48510"/>
                  </a:moveTo>
                  <a:cubicBezTo>
                    <a:pt x="88654" y="49750"/>
                    <a:pt x="89042" y="51067"/>
                    <a:pt x="89506" y="52307"/>
                  </a:cubicBezTo>
                  <a:cubicBezTo>
                    <a:pt x="91986" y="59049"/>
                    <a:pt x="97023" y="64551"/>
                    <a:pt x="103378" y="67341"/>
                  </a:cubicBezTo>
                  <a:lnTo>
                    <a:pt x="187689" y="105777"/>
                  </a:lnTo>
                  <a:lnTo>
                    <a:pt x="114691" y="105777"/>
                  </a:lnTo>
                  <a:cubicBezTo>
                    <a:pt x="101828" y="105777"/>
                    <a:pt x="90746" y="115541"/>
                    <a:pt x="88499" y="127862"/>
                  </a:cubicBezTo>
                  <a:lnTo>
                    <a:pt x="88499" y="485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21"/>
          <p:cNvGrpSpPr/>
          <p:nvPr/>
        </p:nvGrpSpPr>
        <p:grpSpPr>
          <a:xfrm>
            <a:off x="515624" y="2503000"/>
            <a:ext cx="966566" cy="963226"/>
            <a:chOff x="3733559" y="-1248567"/>
            <a:chExt cx="747566" cy="744983"/>
          </a:xfrm>
        </p:grpSpPr>
        <p:sp>
          <p:nvSpPr>
            <p:cNvPr id="297" name="Google Shape;297;p21"/>
            <p:cNvSpPr/>
            <p:nvPr/>
          </p:nvSpPr>
          <p:spPr>
            <a:xfrm>
              <a:off x="4140159" y="-1007314"/>
              <a:ext cx="340966" cy="503700"/>
            </a:xfrm>
            <a:custGeom>
              <a:rect b="b" l="l" r="r" t="t"/>
              <a:pathLst>
                <a:path extrusionOk="0" h="503699" w="340965">
                  <a:moveTo>
                    <a:pt x="193033" y="493964"/>
                  </a:moveTo>
                  <a:lnTo>
                    <a:pt x="193033" y="466842"/>
                  </a:lnTo>
                  <a:cubicBezTo>
                    <a:pt x="193033" y="464285"/>
                    <a:pt x="194041" y="461805"/>
                    <a:pt x="195823" y="460023"/>
                  </a:cubicBezTo>
                  <a:lnTo>
                    <a:pt x="305087" y="350061"/>
                  </a:lnTo>
                  <a:cubicBezTo>
                    <a:pt x="326165" y="329371"/>
                    <a:pt x="338176" y="300621"/>
                    <a:pt x="338176" y="271174"/>
                  </a:cubicBezTo>
                  <a:lnTo>
                    <a:pt x="338176" y="54196"/>
                  </a:lnTo>
                  <a:cubicBezTo>
                    <a:pt x="338176" y="39627"/>
                    <a:pt x="331745" y="25911"/>
                    <a:pt x="320586" y="16535"/>
                  </a:cubicBezTo>
                  <a:cubicBezTo>
                    <a:pt x="320586" y="16535"/>
                    <a:pt x="320508" y="16457"/>
                    <a:pt x="320508" y="16457"/>
                  </a:cubicBezTo>
                  <a:cubicBezTo>
                    <a:pt x="299895" y="-1134"/>
                    <a:pt x="268743" y="1346"/>
                    <a:pt x="251153" y="21959"/>
                  </a:cubicBezTo>
                  <a:cubicBezTo>
                    <a:pt x="243558" y="30871"/>
                    <a:pt x="239374" y="42184"/>
                    <a:pt x="239374" y="53886"/>
                  </a:cubicBezTo>
                  <a:lnTo>
                    <a:pt x="239374" y="170512"/>
                  </a:lnTo>
                  <a:cubicBezTo>
                    <a:pt x="239374" y="173611"/>
                    <a:pt x="237901" y="176556"/>
                    <a:pt x="235344" y="178416"/>
                  </a:cubicBezTo>
                  <a:cubicBezTo>
                    <a:pt x="232787" y="180198"/>
                    <a:pt x="229532" y="180741"/>
                    <a:pt x="226588" y="179733"/>
                  </a:cubicBezTo>
                  <a:cubicBezTo>
                    <a:pt x="223255" y="178571"/>
                    <a:pt x="219691" y="177796"/>
                    <a:pt x="216126" y="177408"/>
                  </a:cubicBezTo>
                  <a:cubicBezTo>
                    <a:pt x="201480" y="175859"/>
                    <a:pt x="186989" y="180973"/>
                    <a:pt x="176528" y="191512"/>
                  </a:cubicBezTo>
                  <a:lnTo>
                    <a:pt x="32857" y="334873"/>
                  </a:lnTo>
                  <a:cubicBezTo>
                    <a:pt x="14801" y="352928"/>
                    <a:pt x="4572" y="377958"/>
                    <a:pt x="4727" y="403531"/>
                  </a:cubicBezTo>
                  <a:lnTo>
                    <a:pt x="4727" y="494042"/>
                  </a:lnTo>
                  <a:cubicBezTo>
                    <a:pt x="4727" y="499389"/>
                    <a:pt x="9067" y="503728"/>
                    <a:pt x="14414" y="503728"/>
                  </a:cubicBezTo>
                  <a:cubicBezTo>
                    <a:pt x="19761" y="503728"/>
                    <a:pt x="24100" y="499389"/>
                    <a:pt x="24100" y="494042"/>
                  </a:cubicBezTo>
                  <a:lnTo>
                    <a:pt x="24100" y="403531"/>
                  </a:lnTo>
                  <a:cubicBezTo>
                    <a:pt x="23945" y="383150"/>
                    <a:pt x="32160" y="363080"/>
                    <a:pt x="46573" y="348589"/>
                  </a:cubicBezTo>
                  <a:lnTo>
                    <a:pt x="189856" y="205306"/>
                  </a:lnTo>
                  <a:cubicBezTo>
                    <a:pt x="201015" y="194069"/>
                    <a:pt x="220543" y="194147"/>
                    <a:pt x="231780" y="205306"/>
                  </a:cubicBezTo>
                  <a:cubicBezTo>
                    <a:pt x="237359" y="210885"/>
                    <a:pt x="240459" y="218324"/>
                    <a:pt x="240459" y="226229"/>
                  </a:cubicBezTo>
                  <a:cubicBezTo>
                    <a:pt x="240459" y="234133"/>
                    <a:pt x="237359" y="241572"/>
                    <a:pt x="231780" y="247151"/>
                  </a:cubicBezTo>
                  <a:lnTo>
                    <a:pt x="149018" y="329913"/>
                  </a:lnTo>
                  <a:cubicBezTo>
                    <a:pt x="147468" y="331851"/>
                    <a:pt x="146771" y="334253"/>
                    <a:pt x="146926" y="336733"/>
                  </a:cubicBezTo>
                  <a:cubicBezTo>
                    <a:pt x="147158" y="339290"/>
                    <a:pt x="148320" y="341615"/>
                    <a:pt x="150335" y="343319"/>
                  </a:cubicBezTo>
                  <a:cubicBezTo>
                    <a:pt x="153977" y="346419"/>
                    <a:pt x="159324" y="346419"/>
                    <a:pt x="162966" y="343242"/>
                  </a:cubicBezTo>
                  <a:lnTo>
                    <a:pt x="245496" y="260790"/>
                  </a:lnTo>
                  <a:cubicBezTo>
                    <a:pt x="257197" y="248856"/>
                    <a:pt x="262079" y="231886"/>
                    <a:pt x="258359" y="215535"/>
                  </a:cubicBezTo>
                  <a:cubicBezTo>
                    <a:pt x="258127" y="214527"/>
                    <a:pt x="258049" y="213520"/>
                    <a:pt x="258204" y="212435"/>
                  </a:cubicBezTo>
                  <a:cubicBezTo>
                    <a:pt x="258282" y="211815"/>
                    <a:pt x="258282" y="211195"/>
                    <a:pt x="258204" y="210575"/>
                  </a:cubicBezTo>
                  <a:cubicBezTo>
                    <a:pt x="258204" y="210265"/>
                    <a:pt x="258127" y="209955"/>
                    <a:pt x="258127" y="209645"/>
                  </a:cubicBezTo>
                  <a:lnTo>
                    <a:pt x="258127" y="53963"/>
                  </a:lnTo>
                  <a:cubicBezTo>
                    <a:pt x="258127" y="37457"/>
                    <a:pt x="271533" y="24129"/>
                    <a:pt x="287961" y="24129"/>
                  </a:cubicBezTo>
                  <a:cubicBezTo>
                    <a:pt x="304390" y="24129"/>
                    <a:pt x="317796" y="37535"/>
                    <a:pt x="317796" y="53963"/>
                  </a:cubicBezTo>
                  <a:lnTo>
                    <a:pt x="317796" y="270942"/>
                  </a:lnTo>
                  <a:cubicBezTo>
                    <a:pt x="317873" y="295197"/>
                    <a:pt x="308032" y="318909"/>
                    <a:pt x="290829" y="336113"/>
                  </a:cubicBezTo>
                  <a:lnTo>
                    <a:pt x="176450" y="451576"/>
                  </a:lnTo>
                  <a:cubicBezTo>
                    <a:pt x="174590" y="453436"/>
                    <a:pt x="173583" y="455838"/>
                    <a:pt x="173583" y="458473"/>
                  </a:cubicBezTo>
                  <a:lnTo>
                    <a:pt x="173583" y="493964"/>
                  </a:lnTo>
                  <a:cubicBezTo>
                    <a:pt x="173583" y="499311"/>
                    <a:pt x="177922" y="503651"/>
                    <a:pt x="183269" y="503651"/>
                  </a:cubicBezTo>
                  <a:cubicBezTo>
                    <a:pt x="188616" y="503651"/>
                    <a:pt x="193033" y="499311"/>
                    <a:pt x="193033" y="4939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1"/>
            <p:cNvSpPr/>
            <p:nvPr/>
          </p:nvSpPr>
          <p:spPr>
            <a:xfrm>
              <a:off x="3733559" y="-1007284"/>
              <a:ext cx="340966" cy="503700"/>
            </a:xfrm>
            <a:custGeom>
              <a:rect b="b" l="l" r="r" t="t"/>
              <a:pathLst>
                <a:path extrusionOk="0" h="503699" w="340965">
                  <a:moveTo>
                    <a:pt x="328798" y="503621"/>
                  </a:moveTo>
                  <a:cubicBezTo>
                    <a:pt x="334145" y="503621"/>
                    <a:pt x="338485" y="499281"/>
                    <a:pt x="338485" y="493934"/>
                  </a:cubicBezTo>
                  <a:lnTo>
                    <a:pt x="338485" y="403501"/>
                  </a:lnTo>
                  <a:cubicBezTo>
                    <a:pt x="338640" y="377928"/>
                    <a:pt x="328333" y="352898"/>
                    <a:pt x="310355" y="334765"/>
                  </a:cubicBezTo>
                  <a:lnTo>
                    <a:pt x="166452" y="191559"/>
                  </a:lnTo>
                  <a:cubicBezTo>
                    <a:pt x="155913" y="180943"/>
                    <a:pt x="141345" y="175828"/>
                    <a:pt x="126466" y="177533"/>
                  </a:cubicBezTo>
                  <a:cubicBezTo>
                    <a:pt x="122902" y="177921"/>
                    <a:pt x="119414" y="178696"/>
                    <a:pt x="116005" y="179858"/>
                  </a:cubicBezTo>
                  <a:cubicBezTo>
                    <a:pt x="113060" y="180865"/>
                    <a:pt x="109805" y="180401"/>
                    <a:pt x="107248" y="178541"/>
                  </a:cubicBezTo>
                  <a:cubicBezTo>
                    <a:pt x="104691" y="176758"/>
                    <a:pt x="103219" y="173814"/>
                    <a:pt x="103219" y="170637"/>
                  </a:cubicBezTo>
                  <a:lnTo>
                    <a:pt x="103219" y="53933"/>
                  </a:lnTo>
                  <a:cubicBezTo>
                    <a:pt x="103219" y="26811"/>
                    <a:pt x="81133" y="4726"/>
                    <a:pt x="54011" y="4726"/>
                  </a:cubicBezTo>
                  <a:cubicBezTo>
                    <a:pt x="26889" y="4726"/>
                    <a:pt x="4726" y="26811"/>
                    <a:pt x="4726" y="53933"/>
                  </a:cubicBezTo>
                  <a:lnTo>
                    <a:pt x="4726" y="270911"/>
                  </a:lnTo>
                  <a:cubicBezTo>
                    <a:pt x="4648" y="300436"/>
                    <a:pt x="16660" y="329263"/>
                    <a:pt x="37738" y="349954"/>
                  </a:cubicBezTo>
                  <a:lnTo>
                    <a:pt x="147467" y="459993"/>
                  </a:lnTo>
                  <a:cubicBezTo>
                    <a:pt x="149249" y="461775"/>
                    <a:pt x="150256" y="464255"/>
                    <a:pt x="150256" y="466812"/>
                  </a:cubicBezTo>
                  <a:lnTo>
                    <a:pt x="150256" y="493934"/>
                  </a:lnTo>
                  <a:cubicBezTo>
                    <a:pt x="150256" y="499281"/>
                    <a:pt x="154596" y="503621"/>
                    <a:pt x="159943" y="503621"/>
                  </a:cubicBezTo>
                  <a:cubicBezTo>
                    <a:pt x="165290" y="503621"/>
                    <a:pt x="169629" y="499281"/>
                    <a:pt x="169629" y="493934"/>
                  </a:cubicBezTo>
                  <a:lnTo>
                    <a:pt x="169629" y="458443"/>
                  </a:lnTo>
                  <a:cubicBezTo>
                    <a:pt x="169552" y="456040"/>
                    <a:pt x="168467" y="453561"/>
                    <a:pt x="166607" y="451778"/>
                  </a:cubicBezTo>
                  <a:lnTo>
                    <a:pt x="51376" y="336237"/>
                  </a:lnTo>
                  <a:cubicBezTo>
                    <a:pt x="34096" y="319267"/>
                    <a:pt x="24099" y="295477"/>
                    <a:pt x="24099" y="271144"/>
                  </a:cubicBezTo>
                  <a:lnTo>
                    <a:pt x="24099" y="54166"/>
                  </a:lnTo>
                  <a:cubicBezTo>
                    <a:pt x="24099" y="37660"/>
                    <a:pt x="37505" y="24331"/>
                    <a:pt x="53934" y="24331"/>
                  </a:cubicBezTo>
                  <a:cubicBezTo>
                    <a:pt x="70362" y="24331"/>
                    <a:pt x="83768" y="37737"/>
                    <a:pt x="83768" y="54166"/>
                  </a:cubicBezTo>
                  <a:lnTo>
                    <a:pt x="83768" y="209538"/>
                  </a:lnTo>
                  <a:cubicBezTo>
                    <a:pt x="83768" y="209848"/>
                    <a:pt x="83768" y="210158"/>
                    <a:pt x="83691" y="210468"/>
                  </a:cubicBezTo>
                  <a:cubicBezTo>
                    <a:pt x="83613" y="211087"/>
                    <a:pt x="83613" y="211707"/>
                    <a:pt x="83691" y="212327"/>
                  </a:cubicBezTo>
                  <a:cubicBezTo>
                    <a:pt x="83768" y="213335"/>
                    <a:pt x="83691" y="214420"/>
                    <a:pt x="83536" y="215427"/>
                  </a:cubicBezTo>
                  <a:cubicBezTo>
                    <a:pt x="79893" y="231855"/>
                    <a:pt x="84698" y="248749"/>
                    <a:pt x="96477" y="260760"/>
                  </a:cubicBezTo>
                  <a:lnTo>
                    <a:pt x="180401" y="343677"/>
                  </a:lnTo>
                  <a:cubicBezTo>
                    <a:pt x="184120" y="347396"/>
                    <a:pt x="190475" y="347396"/>
                    <a:pt x="194194" y="343754"/>
                  </a:cubicBezTo>
                  <a:cubicBezTo>
                    <a:pt x="197992" y="339957"/>
                    <a:pt x="197992" y="333835"/>
                    <a:pt x="194194" y="330038"/>
                  </a:cubicBezTo>
                  <a:lnTo>
                    <a:pt x="111123" y="247121"/>
                  </a:lnTo>
                  <a:cubicBezTo>
                    <a:pt x="105543" y="241542"/>
                    <a:pt x="102444" y="234103"/>
                    <a:pt x="102444" y="226198"/>
                  </a:cubicBezTo>
                  <a:cubicBezTo>
                    <a:pt x="102444" y="218294"/>
                    <a:pt x="105543" y="210855"/>
                    <a:pt x="111123" y="205276"/>
                  </a:cubicBezTo>
                  <a:cubicBezTo>
                    <a:pt x="116702" y="199696"/>
                    <a:pt x="124141" y="196596"/>
                    <a:pt x="132046" y="196596"/>
                  </a:cubicBezTo>
                  <a:cubicBezTo>
                    <a:pt x="139950" y="196596"/>
                    <a:pt x="147389" y="199696"/>
                    <a:pt x="152969" y="205276"/>
                  </a:cubicBezTo>
                  <a:lnTo>
                    <a:pt x="296252" y="348636"/>
                  </a:lnTo>
                  <a:cubicBezTo>
                    <a:pt x="310743" y="363050"/>
                    <a:pt x="319034" y="383120"/>
                    <a:pt x="319034" y="403656"/>
                  </a:cubicBezTo>
                  <a:lnTo>
                    <a:pt x="319034" y="494089"/>
                  </a:lnTo>
                  <a:cubicBezTo>
                    <a:pt x="319112" y="499281"/>
                    <a:pt x="323452" y="503621"/>
                    <a:pt x="328798" y="5036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1"/>
            <p:cNvSpPr/>
            <p:nvPr/>
          </p:nvSpPr>
          <p:spPr>
            <a:xfrm>
              <a:off x="3883274" y="-1248567"/>
              <a:ext cx="449455" cy="511449"/>
            </a:xfrm>
            <a:custGeom>
              <a:rect b="b" l="l" r="r" t="t"/>
              <a:pathLst>
                <a:path extrusionOk="0" h="511448" w="449454">
                  <a:moveTo>
                    <a:pt x="4881" y="226093"/>
                  </a:moveTo>
                  <a:cubicBezTo>
                    <a:pt x="4881" y="226636"/>
                    <a:pt x="4803" y="227256"/>
                    <a:pt x="4726" y="227798"/>
                  </a:cubicBezTo>
                  <a:cubicBezTo>
                    <a:pt x="5346" y="324663"/>
                    <a:pt x="70516" y="411145"/>
                    <a:pt x="163585" y="438422"/>
                  </a:cubicBezTo>
                  <a:cubicBezTo>
                    <a:pt x="166064" y="439120"/>
                    <a:pt x="168079" y="440824"/>
                    <a:pt x="169319" y="443072"/>
                  </a:cubicBezTo>
                  <a:lnTo>
                    <a:pt x="200316" y="499176"/>
                  </a:lnTo>
                  <a:cubicBezTo>
                    <a:pt x="205430" y="508630"/>
                    <a:pt x="215194" y="514364"/>
                    <a:pt x="225888" y="514364"/>
                  </a:cubicBezTo>
                  <a:cubicBezTo>
                    <a:pt x="225888" y="514364"/>
                    <a:pt x="225966" y="514364"/>
                    <a:pt x="225966" y="514364"/>
                  </a:cubicBezTo>
                  <a:cubicBezTo>
                    <a:pt x="225966" y="514364"/>
                    <a:pt x="226043" y="514364"/>
                    <a:pt x="226043" y="514364"/>
                  </a:cubicBezTo>
                  <a:cubicBezTo>
                    <a:pt x="236737" y="514364"/>
                    <a:pt x="246579" y="508553"/>
                    <a:pt x="251616" y="499176"/>
                  </a:cubicBezTo>
                  <a:lnTo>
                    <a:pt x="282613" y="442994"/>
                  </a:lnTo>
                  <a:cubicBezTo>
                    <a:pt x="283853" y="440747"/>
                    <a:pt x="285945" y="439120"/>
                    <a:pt x="288347" y="438345"/>
                  </a:cubicBezTo>
                  <a:cubicBezTo>
                    <a:pt x="405438" y="404016"/>
                    <a:pt x="472779" y="280803"/>
                    <a:pt x="438450" y="163712"/>
                  </a:cubicBezTo>
                  <a:cubicBezTo>
                    <a:pt x="404198" y="46699"/>
                    <a:pt x="280985" y="-20642"/>
                    <a:pt x="163895" y="13687"/>
                  </a:cubicBezTo>
                  <a:cubicBezTo>
                    <a:pt x="70284" y="41197"/>
                    <a:pt x="4881" y="128531"/>
                    <a:pt x="4881" y="226093"/>
                  </a:cubicBezTo>
                  <a:close/>
                  <a:moveTo>
                    <a:pt x="122746" y="52743"/>
                  </a:moveTo>
                  <a:cubicBezTo>
                    <a:pt x="169087" y="25156"/>
                    <a:pt x="223409" y="17329"/>
                    <a:pt x="275638" y="30580"/>
                  </a:cubicBezTo>
                  <a:cubicBezTo>
                    <a:pt x="364677" y="53208"/>
                    <a:pt x="426903" y="132715"/>
                    <a:pt x="427756" y="224388"/>
                  </a:cubicBezTo>
                  <a:cubicBezTo>
                    <a:pt x="427833" y="224931"/>
                    <a:pt x="427911" y="225551"/>
                    <a:pt x="427911" y="226171"/>
                  </a:cubicBezTo>
                  <a:cubicBezTo>
                    <a:pt x="427833" y="318542"/>
                    <a:pt x="365297" y="398901"/>
                    <a:pt x="275716" y="421529"/>
                  </a:cubicBezTo>
                  <a:cubicBezTo>
                    <a:pt x="273081" y="422149"/>
                    <a:pt x="270911" y="423931"/>
                    <a:pt x="269594" y="426256"/>
                  </a:cubicBezTo>
                  <a:lnTo>
                    <a:pt x="234258" y="489644"/>
                  </a:lnTo>
                  <a:cubicBezTo>
                    <a:pt x="232553" y="492744"/>
                    <a:pt x="229298" y="494604"/>
                    <a:pt x="225811" y="494604"/>
                  </a:cubicBezTo>
                  <a:cubicBezTo>
                    <a:pt x="225811" y="494604"/>
                    <a:pt x="225811" y="494604"/>
                    <a:pt x="225811" y="494604"/>
                  </a:cubicBezTo>
                  <a:cubicBezTo>
                    <a:pt x="222324" y="494604"/>
                    <a:pt x="219069" y="492667"/>
                    <a:pt x="217364" y="489567"/>
                  </a:cubicBezTo>
                  <a:lnTo>
                    <a:pt x="182570" y="426643"/>
                  </a:lnTo>
                  <a:cubicBezTo>
                    <a:pt x="181253" y="424241"/>
                    <a:pt x="179006" y="422536"/>
                    <a:pt x="176371" y="421916"/>
                  </a:cubicBezTo>
                  <a:cubicBezTo>
                    <a:pt x="68347" y="394484"/>
                    <a:pt x="2943" y="284367"/>
                    <a:pt x="30376" y="176498"/>
                  </a:cubicBezTo>
                  <a:cubicBezTo>
                    <a:pt x="43549" y="124191"/>
                    <a:pt x="76328" y="80253"/>
                    <a:pt x="122746" y="527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1"/>
            <p:cNvSpPr/>
            <p:nvPr/>
          </p:nvSpPr>
          <p:spPr>
            <a:xfrm>
              <a:off x="4089867" y="-1040529"/>
              <a:ext cx="30997" cy="30997"/>
            </a:xfrm>
            <a:custGeom>
              <a:rect b="b" l="l" r="r" t="t"/>
              <a:pathLst>
                <a:path extrusionOk="0" h="30996" w="30996">
                  <a:moveTo>
                    <a:pt x="31074" y="18443"/>
                  </a:moveTo>
                  <a:cubicBezTo>
                    <a:pt x="31074" y="25419"/>
                    <a:pt x="25419" y="31074"/>
                    <a:pt x="18443" y="31074"/>
                  </a:cubicBezTo>
                  <a:cubicBezTo>
                    <a:pt x="11467" y="31074"/>
                    <a:pt x="5812" y="25419"/>
                    <a:pt x="5812" y="18443"/>
                  </a:cubicBezTo>
                  <a:cubicBezTo>
                    <a:pt x="5812" y="11467"/>
                    <a:pt x="11467" y="5812"/>
                    <a:pt x="18443" y="5812"/>
                  </a:cubicBezTo>
                  <a:cubicBezTo>
                    <a:pt x="25419" y="5812"/>
                    <a:pt x="31074" y="11467"/>
                    <a:pt x="31074" y="184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1"/>
            <p:cNvSpPr/>
            <p:nvPr/>
          </p:nvSpPr>
          <p:spPr>
            <a:xfrm>
              <a:off x="4008035" y="-1040529"/>
              <a:ext cx="30997" cy="30997"/>
            </a:xfrm>
            <a:custGeom>
              <a:rect b="b" l="l" r="r" t="t"/>
              <a:pathLst>
                <a:path extrusionOk="0" h="30996" w="30996">
                  <a:moveTo>
                    <a:pt x="31074" y="18443"/>
                  </a:moveTo>
                  <a:cubicBezTo>
                    <a:pt x="31074" y="25419"/>
                    <a:pt x="25419" y="31074"/>
                    <a:pt x="18443" y="31074"/>
                  </a:cubicBezTo>
                  <a:cubicBezTo>
                    <a:pt x="11467" y="31074"/>
                    <a:pt x="5812" y="25419"/>
                    <a:pt x="5812" y="18443"/>
                  </a:cubicBezTo>
                  <a:cubicBezTo>
                    <a:pt x="5812" y="11467"/>
                    <a:pt x="11467" y="5812"/>
                    <a:pt x="18443" y="5812"/>
                  </a:cubicBezTo>
                  <a:cubicBezTo>
                    <a:pt x="25419" y="5812"/>
                    <a:pt x="31074" y="11467"/>
                    <a:pt x="31074" y="184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1"/>
            <p:cNvSpPr/>
            <p:nvPr/>
          </p:nvSpPr>
          <p:spPr>
            <a:xfrm>
              <a:off x="4171699" y="-1040529"/>
              <a:ext cx="30997" cy="30997"/>
            </a:xfrm>
            <a:custGeom>
              <a:rect b="b" l="l" r="r" t="t"/>
              <a:pathLst>
                <a:path extrusionOk="0" h="30996" w="30996">
                  <a:moveTo>
                    <a:pt x="31074" y="18443"/>
                  </a:moveTo>
                  <a:cubicBezTo>
                    <a:pt x="31074" y="25419"/>
                    <a:pt x="25419" y="31074"/>
                    <a:pt x="18443" y="31074"/>
                  </a:cubicBezTo>
                  <a:cubicBezTo>
                    <a:pt x="11467" y="31074"/>
                    <a:pt x="5812" y="25419"/>
                    <a:pt x="5812" y="18443"/>
                  </a:cubicBezTo>
                  <a:cubicBezTo>
                    <a:pt x="5812" y="11467"/>
                    <a:pt x="11467" y="5812"/>
                    <a:pt x="18443" y="5812"/>
                  </a:cubicBezTo>
                  <a:cubicBezTo>
                    <a:pt x="25419" y="5812"/>
                    <a:pt x="31074" y="11467"/>
                    <a:pt x="31074" y="184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1"/>
          <p:cNvGrpSpPr/>
          <p:nvPr/>
        </p:nvGrpSpPr>
        <p:grpSpPr>
          <a:xfrm>
            <a:off x="1737414" y="955393"/>
            <a:ext cx="9975680" cy="1119767"/>
            <a:chOff x="1461577" y="918988"/>
            <a:chExt cx="9975680" cy="1119767"/>
          </a:xfrm>
        </p:grpSpPr>
        <p:sp>
          <p:nvSpPr>
            <p:cNvPr id="304" name="Google Shape;304;p21"/>
            <p:cNvSpPr/>
            <p:nvPr/>
          </p:nvSpPr>
          <p:spPr>
            <a:xfrm>
              <a:off x="1461577" y="925296"/>
              <a:ext cx="6738994" cy="4000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1"/>
            <p:cNvSpPr txBox="1"/>
            <p:nvPr/>
          </p:nvSpPr>
          <p:spPr>
            <a:xfrm>
              <a:off x="1477441" y="918988"/>
              <a:ext cx="5875860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pt-BR" sz="2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4. Explorar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1"/>
            <p:cNvSpPr txBox="1"/>
            <p:nvPr/>
          </p:nvSpPr>
          <p:spPr>
            <a:xfrm>
              <a:off x="1477441" y="1392465"/>
              <a:ext cx="9959816" cy="646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800" u="none" cap="none" strike="noStrike">
                  <a:solidFill>
                    <a:schemeClr val="l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Como garantir esse direito: </a:t>
              </a: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permitindo que as crianças explorem sozinhas diferentes materiais e elementos simbólicos, como músicas e histórias. 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21"/>
          <p:cNvSpPr/>
          <p:nvPr/>
        </p:nvSpPr>
        <p:spPr>
          <a:xfrm>
            <a:off x="573084" y="1044367"/>
            <a:ext cx="851646" cy="941818"/>
          </a:xfrm>
          <a:custGeom>
            <a:rect b="b" l="l" r="r" t="t"/>
            <a:pathLst>
              <a:path extrusionOk="0" h="728427" w="658683">
                <a:moveTo>
                  <a:pt x="508471" y="250422"/>
                </a:moveTo>
                <a:cubicBezTo>
                  <a:pt x="524899" y="269485"/>
                  <a:pt x="551324" y="276614"/>
                  <a:pt x="575114" y="268245"/>
                </a:cubicBezTo>
                <a:lnTo>
                  <a:pt x="651056" y="241898"/>
                </a:lnTo>
                <a:cubicBezTo>
                  <a:pt x="655086" y="240503"/>
                  <a:pt x="657179" y="236008"/>
                  <a:pt x="655784" y="231979"/>
                </a:cubicBezTo>
                <a:cubicBezTo>
                  <a:pt x="655784" y="231901"/>
                  <a:pt x="655706" y="231824"/>
                  <a:pt x="655706" y="231824"/>
                </a:cubicBezTo>
                <a:lnTo>
                  <a:pt x="578989" y="10971"/>
                </a:lnTo>
                <a:cubicBezTo>
                  <a:pt x="577594" y="6941"/>
                  <a:pt x="573099" y="4849"/>
                  <a:pt x="569070" y="6244"/>
                </a:cubicBezTo>
                <a:cubicBezTo>
                  <a:pt x="568992" y="6244"/>
                  <a:pt x="568915" y="6321"/>
                  <a:pt x="568915" y="6321"/>
                </a:cubicBezTo>
                <a:lnTo>
                  <a:pt x="493747" y="31894"/>
                </a:lnTo>
                <a:cubicBezTo>
                  <a:pt x="469647" y="40108"/>
                  <a:pt x="453064" y="62271"/>
                  <a:pt x="451902" y="87688"/>
                </a:cubicBezTo>
                <a:lnTo>
                  <a:pt x="103186" y="208576"/>
                </a:lnTo>
                <a:cubicBezTo>
                  <a:pt x="85828" y="214698"/>
                  <a:pt x="75134" y="232134"/>
                  <a:pt x="77614" y="250422"/>
                </a:cubicBezTo>
                <a:lnTo>
                  <a:pt x="10971" y="273669"/>
                </a:lnTo>
                <a:cubicBezTo>
                  <a:pt x="6941" y="275064"/>
                  <a:pt x="4849" y="279559"/>
                  <a:pt x="6244" y="283588"/>
                </a:cubicBezTo>
                <a:cubicBezTo>
                  <a:pt x="6244" y="283666"/>
                  <a:pt x="6321" y="283743"/>
                  <a:pt x="6321" y="283743"/>
                </a:cubicBezTo>
                <a:lnTo>
                  <a:pt x="37318" y="373634"/>
                </a:lnTo>
                <a:cubicBezTo>
                  <a:pt x="37938" y="375649"/>
                  <a:pt x="39333" y="377354"/>
                  <a:pt x="41193" y="378284"/>
                </a:cubicBezTo>
                <a:lnTo>
                  <a:pt x="47392" y="378284"/>
                </a:lnTo>
                <a:lnTo>
                  <a:pt x="114035" y="355036"/>
                </a:lnTo>
                <a:cubicBezTo>
                  <a:pt x="120932" y="366970"/>
                  <a:pt x="133564" y="374332"/>
                  <a:pt x="147357" y="374409"/>
                </a:cubicBezTo>
                <a:lnTo>
                  <a:pt x="159756" y="372085"/>
                </a:lnTo>
                <a:lnTo>
                  <a:pt x="334888" y="311641"/>
                </a:lnTo>
                <a:lnTo>
                  <a:pt x="334888" y="489873"/>
                </a:lnTo>
                <a:lnTo>
                  <a:pt x="196177" y="703751"/>
                </a:lnTo>
                <a:cubicBezTo>
                  <a:pt x="193775" y="707316"/>
                  <a:pt x="194782" y="712121"/>
                  <a:pt x="198347" y="714523"/>
                </a:cubicBezTo>
                <a:cubicBezTo>
                  <a:pt x="198425" y="714523"/>
                  <a:pt x="198425" y="714600"/>
                  <a:pt x="198502" y="714600"/>
                </a:cubicBezTo>
                <a:lnTo>
                  <a:pt x="202377" y="716150"/>
                </a:lnTo>
                <a:cubicBezTo>
                  <a:pt x="204934" y="715995"/>
                  <a:pt x="207259" y="714523"/>
                  <a:pt x="208576" y="712276"/>
                </a:cubicBezTo>
                <a:lnTo>
                  <a:pt x="334888" y="516995"/>
                </a:lnTo>
                <a:lnTo>
                  <a:pt x="334888" y="720025"/>
                </a:lnTo>
                <a:cubicBezTo>
                  <a:pt x="334888" y="724287"/>
                  <a:pt x="338375" y="727774"/>
                  <a:pt x="342637" y="727774"/>
                </a:cubicBezTo>
                <a:cubicBezTo>
                  <a:pt x="346899" y="727774"/>
                  <a:pt x="350387" y="724287"/>
                  <a:pt x="350387" y="720025"/>
                </a:cubicBezTo>
                <a:lnTo>
                  <a:pt x="350387" y="516995"/>
                </a:lnTo>
                <a:lnTo>
                  <a:pt x="475924" y="712276"/>
                </a:lnTo>
                <a:cubicBezTo>
                  <a:pt x="478249" y="715918"/>
                  <a:pt x="483131" y="716925"/>
                  <a:pt x="486773" y="714600"/>
                </a:cubicBezTo>
                <a:cubicBezTo>
                  <a:pt x="490415" y="712276"/>
                  <a:pt x="491423" y="707394"/>
                  <a:pt x="489098" y="703751"/>
                </a:cubicBezTo>
                <a:lnTo>
                  <a:pt x="350387" y="488323"/>
                </a:lnTo>
                <a:lnTo>
                  <a:pt x="350387" y="305441"/>
                </a:lnTo>
                <a:lnTo>
                  <a:pt x="508471" y="250422"/>
                </a:lnTo>
                <a:close/>
                <a:moveTo>
                  <a:pt x="472050" y="70640"/>
                </a:moveTo>
                <a:cubicBezTo>
                  <a:pt x="477474" y="59713"/>
                  <a:pt x="486928" y="51422"/>
                  <a:pt x="498397" y="47392"/>
                </a:cubicBezTo>
                <a:lnTo>
                  <a:pt x="566590" y="23369"/>
                </a:lnTo>
                <a:lnTo>
                  <a:pt x="637883" y="230274"/>
                </a:lnTo>
                <a:lnTo>
                  <a:pt x="569690" y="254296"/>
                </a:lnTo>
                <a:cubicBezTo>
                  <a:pt x="545512" y="262511"/>
                  <a:pt x="519243" y="249724"/>
                  <a:pt x="510796" y="225624"/>
                </a:cubicBezTo>
                <a:lnTo>
                  <a:pt x="469725" y="106286"/>
                </a:lnTo>
                <a:cubicBezTo>
                  <a:pt x="465773" y="94507"/>
                  <a:pt x="466625" y="81721"/>
                  <a:pt x="472050" y="70640"/>
                </a:cubicBezTo>
                <a:close/>
                <a:moveTo>
                  <a:pt x="49717" y="360461"/>
                </a:moveTo>
                <a:lnTo>
                  <a:pt x="23370" y="285293"/>
                </a:lnTo>
                <a:lnTo>
                  <a:pt x="82264" y="265145"/>
                </a:lnTo>
                <a:lnTo>
                  <a:pt x="108611" y="340313"/>
                </a:lnTo>
                <a:lnTo>
                  <a:pt x="49717" y="360461"/>
                </a:lnTo>
                <a:close/>
                <a:moveTo>
                  <a:pt x="155106" y="356586"/>
                </a:moveTo>
                <a:cubicBezTo>
                  <a:pt x="142940" y="360693"/>
                  <a:pt x="129766" y="354106"/>
                  <a:pt x="125659" y="341940"/>
                </a:cubicBezTo>
                <a:cubicBezTo>
                  <a:pt x="125659" y="341940"/>
                  <a:pt x="125659" y="341863"/>
                  <a:pt x="125659" y="341863"/>
                </a:cubicBezTo>
                <a:lnTo>
                  <a:pt x="94662" y="251972"/>
                </a:lnTo>
                <a:cubicBezTo>
                  <a:pt x="90555" y="239805"/>
                  <a:pt x="97142" y="226632"/>
                  <a:pt x="109308" y="222525"/>
                </a:cubicBezTo>
                <a:cubicBezTo>
                  <a:pt x="109308" y="222525"/>
                  <a:pt x="109386" y="222525"/>
                  <a:pt x="109386" y="222525"/>
                </a:cubicBezTo>
                <a:lnTo>
                  <a:pt x="153556" y="207026"/>
                </a:lnTo>
                <a:lnTo>
                  <a:pt x="200052" y="340313"/>
                </a:lnTo>
                <a:lnTo>
                  <a:pt x="155106" y="356586"/>
                </a:lnTo>
                <a:close/>
                <a:moveTo>
                  <a:pt x="214001" y="336438"/>
                </a:moveTo>
                <a:lnTo>
                  <a:pt x="167505" y="203152"/>
                </a:lnTo>
                <a:lnTo>
                  <a:pt x="453451" y="103961"/>
                </a:lnTo>
                <a:lnTo>
                  <a:pt x="455776" y="111711"/>
                </a:lnTo>
                <a:lnTo>
                  <a:pt x="496847" y="231049"/>
                </a:lnTo>
                <a:lnTo>
                  <a:pt x="499947" y="238023"/>
                </a:lnTo>
                <a:lnTo>
                  <a:pt x="214001" y="33643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/>
          <p:nvPr/>
        </p:nvSpPr>
        <p:spPr>
          <a:xfrm>
            <a:off x="409575" y="402431"/>
            <a:ext cx="8372475" cy="6643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22"/>
          <p:cNvSpPr txBox="1"/>
          <p:nvPr/>
        </p:nvSpPr>
        <p:spPr>
          <a:xfrm>
            <a:off x="515624" y="409454"/>
            <a:ext cx="8266426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Os cinco campos de experiência</a:t>
            </a:r>
            <a:endParaRPr/>
          </a:p>
        </p:txBody>
      </p:sp>
      <p:sp>
        <p:nvSpPr>
          <p:cNvPr id="314" name="Google Shape;314;p22"/>
          <p:cNvSpPr txBox="1"/>
          <p:nvPr/>
        </p:nvSpPr>
        <p:spPr>
          <a:xfrm>
            <a:off x="563654" y="2922591"/>
            <a:ext cx="1846575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Eu, o outro</a:t>
            </a:r>
            <a:br>
              <a:rPr b="0" i="0" lang="pt-BR" sz="16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pt-BR" sz="16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 o nós</a:t>
            </a:r>
            <a:endParaRPr/>
          </a:p>
        </p:txBody>
      </p:sp>
      <p:sp>
        <p:nvSpPr>
          <p:cNvPr id="315" name="Google Shape;315;p22"/>
          <p:cNvSpPr/>
          <p:nvPr/>
        </p:nvSpPr>
        <p:spPr>
          <a:xfrm>
            <a:off x="409576" y="1164452"/>
            <a:ext cx="2154731" cy="3014663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22"/>
          <p:cNvSpPr/>
          <p:nvPr/>
        </p:nvSpPr>
        <p:spPr>
          <a:xfrm>
            <a:off x="2687593" y="1164452"/>
            <a:ext cx="2154731" cy="3014663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22"/>
          <p:cNvSpPr/>
          <p:nvPr/>
        </p:nvSpPr>
        <p:spPr>
          <a:xfrm>
            <a:off x="4965610" y="1164452"/>
            <a:ext cx="2154731" cy="3014663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22"/>
          <p:cNvSpPr/>
          <p:nvPr/>
        </p:nvSpPr>
        <p:spPr>
          <a:xfrm>
            <a:off x="7243627" y="1164452"/>
            <a:ext cx="2154731" cy="3014663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22"/>
          <p:cNvSpPr/>
          <p:nvPr/>
        </p:nvSpPr>
        <p:spPr>
          <a:xfrm>
            <a:off x="9521645" y="1164452"/>
            <a:ext cx="2154731" cy="3014663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22"/>
          <p:cNvSpPr txBox="1"/>
          <p:nvPr/>
        </p:nvSpPr>
        <p:spPr>
          <a:xfrm>
            <a:off x="2841670" y="2922591"/>
            <a:ext cx="1846575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Corpo, gestos e movimentos</a:t>
            </a:r>
            <a:endParaRPr/>
          </a:p>
        </p:txBody>
      </p:sp>
      <p:sp>
        <p:nvSpPr>
          <p:cNvPr id="321" name="Google Shape;321;p22"/>
          <p:cNvSpPr txBox="1"/>
          <p:nvPr/>
        </p:nvSpPr>
        <p:spPr>
          <a:xfrm>
            <a:off x="5115263" y="2922591"/>
            <a:ext cx="1846575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Traços, sons, cores e formas</a:t>
            </a:r>
            <a:endParaRPr/>
          </a:p>
        </p:txBody>
      </p:sp>
      <p:sp>
        <p:nvSpPr>
          <p:cNvPr id="322" name="Google Shape;322;p22"/>
          <p:cNvSpPr txBox="1"/>
          <p:nvPr/>
        </p:nvSpPr>
        <p:spPr>
          <a:xfrm>
            <a:off x="7397704" y="2922591"/>
            <a:ext cx="1846575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Escuta, fala, pensamento e imaginação</a:t>
            </a:r>
            <a:endParaRPr/>
          </a:p>
        </p:txBody>
      </p:sp>
      <p:sp>
        <p:nvSpPr>
          <p:cNvPr id="323" name="Google Shape;323;p22"/>
          <p:cNvSpPr txBox="1"/>
          <p:nvPr/>
        </p:nvSpPr>
        <p:spPr>
          <a:xfrm>
            <a:off x="9675721" y="2922591"/>
            <a:ext cx="1846575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Espaço, tempo, quantidades, relações e transformações</a:t>
            </a:r>
            <a:endParaRPr/>
          </a:p>
        </p:txBody>
      </p:sp>
      <p:sp>
        <p:nvSpPr>
          <p:cNvPr id="324" name="Google Shape;324;p22"/>
          <p:cNvSpPr txBox="1"/>
          <p:nvPr/>
        </p:nvSpPr>
        <p:spPr>
          <a:xfrm>
            <a:off x="409575" y="5429443"/>
            <a:ext cx="11266801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Dentro dos Campos há objetivos de aprendizagem que são divididos em três grupos etários (</a:t>
            </a:r>
            <a:r>
              <a:rPr b="1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bebês</a:t>
            </a: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crianças</a:t>
            </a: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bem pequenas</a:t>
            </a: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b="1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crianças pequenas</a:t>
            </a:r>
            <a:r>
              <a:rPr b="0" i="0" lang="pt-BR" sz="1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/>
          </a:p>
        </p:txBody>
      </p:sp>
      <p:sp>
        <p:nvSpPr>
          <p:cNvPr id="325" name="Google Shape;325;p22"/>
          <p:cNvSpPr txBox="1"/>
          <p:nvPr/>
        </p:nvSpPr>
        <p:spPr>
          <a:xfrm>
            <a:off x="409575" y="4351099"/>
            <a:ext cx="11266801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Os Campos de Experiência e os objetivos não têm caráter de currículo, mas servem para auxiliar o professor a planejar atividades com maior clareza do que deve ser desenvolvido em cada fase.</a:t>
            </a:r>
            <a:endParaRPr/>
          </a:p>
        </p:txBody>
      </p:sp>
      <p:sp>
        <p:nvSpPr>
          <p:cNvPr id="326" name="Google Shape;326;p22"/>
          <p:cNvSpPr/>
          <p:nvPr/>
        </p:nvSpPr>
        <p:spPr>
          <a:xfrm>
            <a:off x="9920416" y="1630337"/>
            <a:ext cx="1357184" cy="1013596"/>
          </a:xfrm>
          <a:custGeom>
            <a:rect b="b" l="l" r="r" t="t"/>
            <a:pathLst>
              <a:path extrusionOk="0" h="800158" w="1071396">
                <a:moveTo>
                  <a:pt x="981297" y="14463"/>
                </a:moveTo>
                <a:lnTo>
                  <a:pt x="95835" y="14463"/>
                </a:lnTo>
                <a:cubicBezTo>
                  <a:pt x="51081" y="14463"/>
                  <a:pt x="14599" y="51081"/>
                  <a:pt x="14463" y="95835"/>
                </a:cubicBezTo>
                <a:lnTo>
                  <a:pt x="14463" y="715212"/>
                </a:lnTo>
                <a:cubicBezTo>
                  <a:pt x="14463" y="759967"/>
                  <a:pt x="51081" y="796584"/>
                  <a:pt x="95835" y="796584"/>
                </a:cubicBezTo>
                <a:lnTo>
                  <a:pt x="981297" y="796584"/>
                </a:lnTo>
                <a:cubicBezTo>
                  <a:pt x="1026052" y="796584"/>
                  <a:pt x="1062669" y="759967"/>
                  <a:pt x="1062669" y="715212"/>
                </a:cubicBezTo>
                <a:lnTo>
                  <a:pt x="1062669" y="95835"/>
                </a:lnTo>
                <a:cubicBezTo>
                  <a:pt x="1062669" y="50945"/>
                  <a:pt x="1026187" y="14463"/>
                  <a:pt x="981297" y="14463"/>
                </a:cubicBezTo>
                <a:close/>
                <a:moveTo>
                  <a:pt x="981433" y="769460"/>
                </a:moveTo>
                <a:lnTo>
                  <a:pt x="735554" y="769460"/>
                </a:lnTo>
                <a:lnTo>
                  <a:pt x="740707" y="759560"/>
                </a:lnTo>
                <a:cubicBezTo>
                  <a:pt x="766747" y="709923"/>
                  <a:pt x="768509" y="649979"/>
                  <a:pt x="746539" y="565081"/>
                </a:cubicBezTo>
                <a:lnTo>
                  <a:pt x="743691" y="553960"/>
                </a:lnTo>
                <a:lnTo>
                  <a:pt x="754812" y="556808"/>
                </a:lnTo>
                <a:cubicBezTo>
                  <a:pt x="803093" y="569014"/>
                  <a:pt x="852729" y="575659"/>
                  <a:pt x="902502" y="576608"/>
                </a:cubicBezTo>
                <a:cubicBezTo>
                  <a:pt x="943459" y="577286"/>
                  <a:pt x="986315" y="569827"/>
                  <a:pt x="1026187" y="555452"/>
                </a:cubicBezTo>
                <a:lnTo>
                  <a:pt x="1035274" y="552197"/>
                </a:lnTo>
                <a:lnTo>
                  <a:pt x="1035680" y="715212"/>
                </a:lnTo>
                <a:cubicBezTo>
                  <a:pt x="1035680" y="745048"/>
                  <a:pt x="1011405" y="769460"/>
                  <a:pt x="981433" y="769460"/>
                </a:cubicBezTo>
                <a:close/>
                <a:moveTo>
                  <a:pt x="95293" y="41587"/>
                </a:moveTo>
                <a:lnTo>
                  <a:pt x="344562" y="41587"/>
                </a:lnTo>
                <a:lnTo>
                  <a:pt x="339408" y="51488"/>
                </a:lnTo>
                <a:cubicBezTo>
                  <a:pt x="316896" y="94886"/>
                  <a:pt x="302655" y="141404"/>
                  <a:pt x="296959" y="190091"/>
                </a:cubicBezTo>
                <a:lnTo>
                  <a:pt x="296281" y="195652"/>
                </a:lnTo>
                <a:lnTo>
                  <a:pt x="290721" y="196059"/>
                </a:lnTo>
                <a:cubicBezTo>
                  <a:pt x="207857" y="202568"/>
                  <a:pt x="126892" y="222369"/>
                  <a:pt x="50403" y="254918"/>
                </a:cubicBezTo>
                <a:lnTo>
                  <a:pt x="41045" y="258851"/>
                </a:lnTo>
                <a:lnTo>
                  <a:pt x="41045" y="95835"/>
                </a:lnTo>
                <a:cubicBezTo>
                  <a:pt x="41045" y="65863"/>
                  <a:pt x="65456" y="41587"/>
                  <a:pt x="95293" y="41587"/>
                </a:cubicBezTo>
                <a:close/>
                <a:moveTo>
                  <a:pt x="703819" y="516122"/>
                </a:moveTo>
                <a:lnTo>
                  <a:pt x="643739" y="499034"/>
                </a:lnTo>
                <a:cubicBezTo>
                  <a:pt x="555586" y="473944"/>
                  <a:pt x="464314" y="448176"/>
                  <a:pt x="366261" y="441395"/>
                </a:cubicBezTo>
                <a:lnTo>
                  <a:pt x="361650" y="441124"/>
                </a:lnTo>
                <a:lnTo>
                  <a:pt x="360294" y="436784"/>
                </a:lnTo>
                <a:cubicBezTo>
                  <a:pt x="339680" y="372229"/>
                  <a:pt x="320693" y="302249"/>
                  <a:pt x="322456" y="227794"/>
                </a:cubicBezTo>
                <a:lnTo>
                  <a:pt x="322592" y="221284"/>
                </a:lnTo>
                <a:lnTo>
                  <a:pt x="329101" y="221148"/>
                </a:lnTo>
                <a:cubicBezTo>
                  <a:pt x="436783" y="218571"/>
                  <a:pt x="534972" y="240678"/>
                  <a:pt x="626516" y="263326"/>
                </a:cubicBezTo>
                <a:lnTo>
                  <a:pt x="630720" y="264411"/>
                </a:lnTo>
                <a:lnTo>
                  <a:pt x="631533" y="268751"/>
                </a:lnTo>
                <a:lnTo>
                  <a:pt x="631533" y="268751"/>
                </a:lnTo>
                <a:cubicBezTo>
                  <a:pt x="643332" y="332085"/>
                  <a:pt x="660692" y="394877"/>
                  <a:pt x="683340" y="455228"/>
                </a:cubicBezTo>
                <a:lnTo>
                  <a:pt x="688223" y="469468"/>
                </a:lnTo>
                <a:cubicBezTo>
                  <a:pt x="692156" y="481132"/>
                  <a:pt x="696089" y="492660"/>
                  <a:pt x="699886" y="504187"/>
                </a:cubicBezTo>
                <a:lnTo>
                  <a:pt x="703819" y="516122"/>
                </a:lnTo>
                <a:close/>
                <a:moveTo>
                  <a:pt x="671135" y="52166"/>
                </a:moveTo>
                <a:cubicBezTo>
                  <a:pt x="636551" y="103023"/>
                  <a:pt x="620548" y="164866"/>
                  <a:pt x="626109" y="226031"/>
                </a:cubicBezTo>
                <a:lnTo>
                  <a:pt x="626922" y="235524"/>
                </a:lnTo>
                <a:lnTo>
                  <a:pt x="617700" y="233218"/>
                </a:lnTo>
                <a:cubicBezTo>
                  <a:pt x="539990" y="214096"/>
                  <a:pt x="448989" y="193889"/>
                  <a:pt x="347139" y="193889"/>
                </a:cubicBezTo>
                <a:cubicBezTo>
                  <a:pt x="342121" y="193889"/>
                  <a:pt x="336967" y="193889"/>
                  <a:pt x="331949" y="194024"/>
                </a:cubicBezTo>
                <a:lnTo>
                  <a:pt x="324083" y="194160"/>
                </a:lnTo>
                <a:lnTo>
                  <a:pt x="325168" y="186294"/>
                </a:lnTo>
                <a:cubicBezTo>
                  <a:pt x="331814" y="136115"/>
                  <a:pt x="348088" y="88512"/>
                  <a:pt x="373585" y="44707"/>
                </a:cubicBezTo>
                <a:lnTo>
                  <a:pt x="375483" y="41316"/>
                </a:lnTo>
                <a:lnTo>
                  <a:pt x="678187" y="41316"/>
                </a:lnTo>
                <a:lnTo>
                  <a:pt x="671135" y="52166"/>
                </a:lnTo>
                <a:close/>
                <a:moveTo>
                  <a:pt x="287195" y="223183"/>
                </a:moveTo>
                <a:lnTo>
                  <a:pt x="294518" y="222504"/>
                </a:lnTo>
                <a:lnTo>
                  <a:pt x="294654" y="229828"/>
                </a:lnTo>
                <a:cubicBezTo>
                  <a:pt x="295603" y="298452"/>
                  <a:pt x="307538" y="366262"/>
                  <a:pt x="329915" y="431088"/>
                </a:cubicBezTo>
                <a:lnTo>
                  <a:pt x="333034" y="440175"/>
                </a:lnTo>
                <a:lnTo>
                  <a:pt x="323405" y="440039"/>
                </a:lnTo>
                <a:cubicBezTo>
                  <a:pt x="228743" y="438954"/>
                  <a:pt x="134758" y="461060"/>
                  <a:pt x="50945" y="503780"/>
                </a:cubicBezTo>
                <a:lnTo>
                  <a:pt x="41045" y="508798"/>
                </a:lnTo>
                <a:lnTo>
                  <a:pt x="41045" y="288551"/>
                </a:lnTo>
                <a:lnTo>
                  <a:pt x="45113" y="286653"/>
                </a:lnTo>
                <a:cubicBezTo>
                  <a:pt x="121874" y="252070"/>
                  <a:pt x="203382" y="230777"/>
                  <a:pt x="287195" y="223183"/>
                </a:cubicBezTo>
                <a:close/>
                <a:moveTo>
                  <a:pt x="41723" y="539448"/>
                </a:moveTo>
                <a:lnTo>
                  <a:pt x="45113" y="537550"/>
                </a:lnTo>
                <a:cubicBezTo>
                  <a:pt x="134351" y="487777"/>
                  <a:pt x="235388" y="463230"/>
                  <a:pt x="337374" y="466892"/>
                </a:cubicBezTo>
                <a:lnTo>
                  <a:pt x="342121" y="467027"/>
                </a:lnTo>
                <a:lnTo>
                  <a:pt x="349173" y="489405"/>
                </a:lnTo>
                <a:cubicBezTo>
                  <a:pt x="383349" y="591933"/>
                  <a:pt x="415491" y="688766"/>
                  <a:pt x="363142" y="766476"/>
                </a:cubicBezTo>
                <a:lnTo>
                  <a:pt x="361108" y="769460"/>
                </a:lnTo>
                <a:lnTo>
                  <a:pt x="95971" y="769460"/>
                </a:lnTo>
                <a:cubicBezTo>
                  <a:pt x="65999" y="769460"/>
                  <a:pt x="41723" y="745184"/>
                  <a:pt x="41723" y="715212"/>
                </a:cubicBezTo>
                <a:lnTo>
                  <a:pt x="41723" y="539448"/>
                </a:lnTo>
                <a:close/>
                <a:moveTo>
                  <a:pt x="398674" y="759560"/>
                </a:moveTo>
                <a:cubicBezTo>
                  <a:pt x="440174" y="676560"/>
                  <a:pt x="408439" y="581626"/>
                  <a:pt x="375076" y="481267"/>
                </a:cubicBezTo>
                <a:lnTo>
                  <a:pt x="371822" y="468655"/>
                </a:lnTo>
                <a:lnTo>
                  <a:pt x="381451" y="469604"/>
                </a:lnTo>
                <a:cubicBezTo>
                  <a:pt x="469197" y="477741"/>
                  <a:pt x="554230" y="501882"/>
                  <a:pt x="636416" y="525208"/>
                </a:cubicBezTo>
                <a:cubicBezTo>
                  <a:pt x="654318" y="530226"/>
                  <a:pt x="671813" y="535109"/>
                  <a:pt x="689172" y="539855"/>
                </a:cubicBezTo>
                <a:lnTo>
                  <a:pt x="713448" y="546501"/>
                </a:lnTo>
                <a:lnTo>
                  <a:pt x="714533" y="550162"/>
                </a:lnTo>
                <a:cubicBezTo>
                  <a:pt x="735011" y="622177"/>
                  <a:pt x="749794" y="704362"/>
                  <a:pt x="704090" y="766612"/>
                </a:cubicBezTo>
                <a:lnTo>
                  <a:pt x="702056" y="769324"/>
                </a:lnTo>
                <a:lnTo>
                  <a:pt x="393928" y="769324"/>
                </a:lnTo>
                <a:lnTo>
                  <a:pt x="398674" y="759560"/>
                </a:lnTo>
                <a:close/>
                <a:moveTo>
                  <a:pt x="901146" y="549756"/>
                </a:moveTo>
                <a:cubicBezTo>
                  <a:pt x="842558" y="549756"/>
                  <a:pt x="786005" y="537007"/>
                  <a:pt x="738266" y="524666"/>
                </a:cubicBezTo>
                <a:lnTo>
                  <a:pt x="734605" y="523716"/>
                </a:lnTo>
                <a:lnTo>
                  <a:pt x="733520" y="520055"/>
                </a:lnTo>
                <a:cubicBezTo>
                  <a:pt x="727010" y="499305"/>
                  <a:pt x="720093" y="478826"/>
                  <a:pt x="712634" y="456991"/>
                </a:cubicBezTo>
                <a:lnTo>
                  <a:pt x="708837" y="446006"/>
                </a:lnTo>
                <a:cubicBezTo>
                  <a:pt x="689172" y="392708"/>
                  <a:pt x="672898" y="337375"/>
                  <a:pt x="660827" y="281770"/>
                </a:cubicBezTo>
                <a:lnTo>
                  <a:pt x="658522" y="271056"/>
                </a:lnTo>
                <a:lnTo>
                  <a:pt x="669100" y="273769"/>
                </a:lnTo>
                <a:cubicBezTo>
                  <a:pt x="748438" y="293705"/>
                  <a:pt x="830488" y="314184"/>
                  <a:pt x="913487" y="314184"/>
                </a:cubicBezTo>
                <a:cubicBezTo>
                  <a:pt x="951461" y="314726"/>
                  <a:pt x="989705" y="310115"/>
                  <a:pt x="1027137" y="300757"/>
                </a:cubicBezTo>
                <a:lnTo>
                  <a:pt x="1035545" y="298723"/>
                </a:lnTo>
                <a:lnTo>
                  <a:pt x="1035545" y="522496"/>
                </a:lnTo>
                <a:lnTo>
                  <a:pt x="1031476" y="524259"/>
                </a:lnTo>
                <a:cubicBezTo>
                  <a:pt x="991333" y="541347"/>
                  <a:pt x="948748" y="549756"/>
                  <a:pt x="901146" y="549756"/>
                </a:cubicBezTo>
                <a:close/>
                <a:moveTo>
                  <a:pt x="913758" y="286653"/>
                </a:moveTo>
                <a:cubicBezTo>
                  <a:pt x="828589" y="286653"/>
                  <a:pt x="744640" y="265089"/>
                  <a:pt x="662455" y="244204"/>
                </a:cubicBezTo>
                <a:lnTo>
                  <a:pt x="655131" y="244204"/>
                </a:lnTo>
                <a:lnTo>
                  <a:pt x="654589" y="238101"/>
                </a:lnTo>
                <a:cubicBezTo>
                  <a:pt x="647401" y="159441"/>
                  <a:pt x="666388" y="95971"/>
                  <a:pt x="712634" y="44164"/>
                </a:cubicBezTo>
                <a:lnTo>
                  <a:pt x="714669" y="41859"/>
                </a:lnTo>
                <a:lnTo>
                  <a:pt x="981297" y="41859"/>
                </a:lnTo>
                <a:cubicBezTo>
                  <a:pt x="1011269" y="41859"/>
                  <a:pt x="1035545" y="66135"/>
                  <a:pt x="1035545" y="96107"/>
                </a:cubicBezTo>
                <a:lnTo>
                  <a:pt x="1035680" y="269700"/>
                </a:lnTo>
                <a:lnTo>
                  <a:pt x="1030798" y="271056"/>
                </a:lnTo>
                <a:cubicBezTo>
                  <a:pt x="993774" y="281499"/>
                  <a:pt x="955394" y="286653"/>
                  <a:pt x="913758" y="2866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" name="Google Shape;327;p22"/>
          <p:cNvGrpSpPr/>
          <p:nvPr/>
        </p:nvGrpSpPr>
        <p:grpSpPr>
          <a:xfrm>
            <a:off x="7913769" y="1621747"/>
            <a:ext cx="970458" cy="1030776"/>
            <a:chOff x="3064380" y="-1140038"/>
            <a:chExt cx="766104" cy="813720"/>
          </a:xfrm>
        </p:grpSpPr>
        <p:sp>
          <p:nvSpPr>
            <p:cNvPr id="328" name="Google Shape;328;p22"/>
            <p:cNvSpPr/>
            <p:nvPr/>
          </p:nvSpPr>
          <p:spPr>
            <a:xfrm>
              <a:off x="3735550" y="-616532"/>
              <a:ext cx="94934" cy="54248"/>
            </a:xfrm>
            <a:custGeom>
              <a:rect b="b" l="l" r="r" t="t"/>
              <a:pathLst>
                <a:path extrusionOk="0" h="54248" w="94933">
                  <a:moveTo>
                    <a:pt x="91362" y="25619"/>
                  </a:moveTo>
                  <a:cubicBezTo>
                    <a:pt x="88921" y="22771"/>
                    <a:pt x="85666" y="21008"/>
                    <a:pt x="82140" y="20736"/>
                  </a:cubicBezTo>
                  <a:lnTo>
                    <a:pt x="26536" y="10429"/>
                  </a:lnTo>
                  <a:cubicBezTo>
                    <a:pt x="18806" y="8937"/>
                    <a:pt x="11754" y="14091"/>
                    <a:pt x="10397" y="21550"/>
                  </a:cubicBezTo>
                  <a:cubicBezTo>
                    <a:pt x="9041" y="29009"/>
                    <a:pt x="13923" y="36333"/>
                    <a:pt x="21518" y="37689"/>
                  </a:cubicBezTo>
                  <a:lnTo>
                    <a:pt x="76309" y="47860"/>
                  </a:lnTo>
                  <a:cubicBezTo>
                    <a:pt x="77665" y="48132"/>
                    <a:pt x="78479" y="48267"/>
                    <a:pt x="79428" y="48403"/>
                  </a:cubicBezTo>
                  <a:cubicBezTo>
                    <a:pt x="79970" y="48403"/>
                    <a:pt x="80377" y="48538"/>
                    <a:pt x="80920" y="48538"/>
                  </a:cubicBezTo>
                  <a:cubicBezTo>
                    <a:pt x="84039" y="48538"/>
                    <a:pt x="87158" y="47453"/>
                    <a:pt x="89599" y="45284"/>
                  </a:cubicBezTo>
                  <a:cubicBezTo>
                    <a:pt x="92447" y="42842"/>
                    <a:pt x="94210" y="39587"/>
                    <a:pt x="94617" y="35790"/>
                  </a:cubicBezTo>
                  <a:cubicBezTo>
                    <a:pt x="94889" y="32128"/>
                    <a:pt x="93804" y="28602"/>
                    <a:pt x="91362" y="256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3688892" y="-553577"/>
              <a:ext cx="67810" cy="81372"/>
            </a:xfrm>
            <a:custGeom>
              <a:rect b="b" l="l" r="r" t="t"/>
              <a:pathLst>
                <a:path extrusionOk="0" h="81372" w="67809">
                  <a:moveTo>
                    <a:pt x="35763" y="16776"/>
                  </a:moveTo>
                  <a:cubicBezTo>
                    <a:pt x="33864" y="13657"/>
                    <a:pt x="30881" y="11351"/>
                    <a:pt x="27219" y="10538"/>
                  </a:cubicBezTo>
                  <a:cubicBezTo>
                    <a:pt x="23693" y="9724"/>
                    <a:pt x="19895" y="10266"/>
                    <a:pt x="16776" y="12165"/>
                  </a:cubicBezTo>
                  <a:cubicBezTo>
                    <a:pt x="13657" y="14064"/>
                    <a:pt x="11351" y="17183"/>
                    <a:pt x="10538" y="20709"/>
                  </a:cubicBezTo>
                  <a:cubicBezTo>
                    <a:pt x="9724" y="24371"/>
                    <a:pt x="10266" y="28033"/>
                    <a:pt x="12165" y="31152"/>
                  </a:cubicBezTo>
                  <a:lnTo>
                    <a:pt x="38340" y="73737"/>
                  </a:lnTo>
                  <a:cubicBezTo>
                    <a:pt x="40510" y="76449"/>
                    <a:pt x="43764" y="78212"/>
                    <a:pt x="47291" y="78755"/>
                  </a:cubicBezTo>
                  <a:cubicBezTo>
                    <a:pt x="47969" y="78890"/>
                    <a:pt x="48511" y="78890"/>
                    <a:pt x="49189" y="78890"/>
                  </a:cubicBezTo>
                  <a:cubicBezTo>
                    <a:pt x="52173" y="78890"/>
                    <a:pt x="55021" y="77941"/>
                    <a:pt x="57462" y="76042"/>
                  </a:cubicBezTo>
                  <a:cubicBezTo>
                    <a:pt x="62616" y="72109"/>
                    <a:pt x="64379" y="65193"/>
                    <a:pt x="61531" y="59090"/>
                  </a:cubicBezTo>
                  <a:lnTo>
                    <a:pt x="35763" y="167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3717576" y="-721244"/>
              <a:ext cx="81372" cy="67810"/>
            </a:xfrm>
            <a:custGeom>
              <a:rect b="b" l="l" r="r" t="t"/>
              <a:pathLst>
                <a:path extrusionOk="0" h="67810" w="81371">
                  <a:moveTo>
                    <a:pt x="23761" y="68759"/>
                  </a:moveTo>
                  <a:cubicBezTo>
                    <a:pt x="27015" y="68759"/>
                    <a:pt x="30270" y="67810"/>
                    <a:pt x="32847" y="65911"/>
                  </a:cubicBezTo>
                  <a:lnTo>
                    <a:pt x="72855" y="35126"/>
                  </a:lnTo>
                  <a:cubicBezTo>
                    <a:pt x="75839" y="32820"/>
                    <a:pt x="77737" y="29565"/>
                    <a:pt x="78280" y="25903"/>
                  </a:cubicBezTo>
                  <a:cubicBezTo>
                    <a:pt x="78822" y="22242"/>
                    <a:pt x="77737" y="18580"/>
                    <a:pt x="75567" y="15596"/>
                  </a:cubicBezTo>
                  <a:cubicBezTo>
                    <a:pt x="72855" y="12070"/>
                    <a:pt x="68786" y="10172"/>
                    <a:pt x="64447" y="10172"/>
                  </a:cubicBezTo>
                  <a:cubicBezTo>
                    <a:pt x="61327" y="10172"/>
                    <a:pt x="58479" y="11121"/>
                    <a:pt x="56038" y="13020"/>
                  </a:cubicBezTo>
                  <a:lnTo>
                    <a:pt x="16030" y="43805"/>
                  </a:lnTo>
                  <a:cubicBezTo>
                    <a:pt x="12911" y="45975"/>
                    <a:pt x="11012" y="49230"/>
                    <a:pt x="10334" y="52892"/>
                  </a:cubicBezTo>
                  <a:cubicBezTo>
                    <a:pt x="9792" y="56554"/>
                    <a:pt x="10605" y="60215"/>
                    <a:pt x="12775" y="63199"/>
                  </a:cubicBezTo>
                  <a:cubicBezTo>
                    <a:pt x="15352" y="66725"/>
                    <a:pt x="19421" y="68759"/>
                    <a:pt x="23761" y="687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3064380" y="-1140038"/>
              <a:ext cx="650975" cy="813720"/>
            </a:xfrm>
            <a:custGeom>
              <a:rect b="b" l="l" r="r" t="t"/>
              <a:pathLst>
                <a:path extrusionOk="0" h="813720" w="650975">
                  <a:moveTo>
                    <a:pt x="638847" y="393705"/>
                  </a:moveTo>
                  <a:cubicBezTo>
                    <a:pt x="651324" y="379872"/>
                    <a:pt x="653223" y="358986"/>
                    <a:pt x="643594" y="342983"/>
                  </a:cubicBezTo>
                  <a:lnTo>
                    <a:pt x="643594" y="342847"/>
                  </a:lnTo>
                  <a:cubicBezTo>
                    <a:pt x="638169" y="334846"/>
                    <a:pt x="630574" y="328336"/>
                    <a:pt x="621759" y="324267"/>
                  </a:cubicBezTo>
                  <a:cubicBezTo>
                    <a:pt x="586227" y="306094"/>
                    <a:pt x="562900" y="270291"/>
                    <a:pt x="561002" y="230554"/>
                  </a:cubicBezTo>
                  <a:cubicBezTo>
                    <a:pt x="560595" y="219704"/>
                    <a:pt x="559510" y="208855"/>
                    <a:pt x="557882" y="198276"/>
                  </a:cubicBezTo>
                  <a:cubicBezTo>
                    <a:pt x="544049" y="112429"/>
                    <a:pt x="489937" y="10172"/>
                    <a:pt x="311325" y="10172"/>
                  </a:cubicBezTo>
                  <a:lnTo>
                    <a:pt x="307935" y="10172"/>
                  </a:lnTo>
                  <a:cubicBezTo>
                    <a:pt x="148039" y="10172"/>
                    <a:pt x="23269" y="116498"/>
                    <a:pt x="11199" y="262832"/>
                  </a:cubicBezTo>
                  <a:cubicBezTo>
                    <a:pt x="6181" y="321419"/>
                    <a:pt x="19607" y="378922"/>
                    <a:pt x="50122" y="429237"/>
                  </a:cubicBezTo>
                  <a:cubicBezTo>
                    <a:pt x="102335" y="512915"/>
                    <a:pt x="108438" y="616257"/>
                    <a:pt x="66532" y="705631"/>
                  </a:cubicBezTo>
                  <a:cubicBezTo>
                    <a:pt x="63955" y="711056"/>
                    <a:pt x="65040" y="717565"/>
                    <a:pt x="69380" y="721770"/>
                  </a:cubicBezTo>
                  <a:cubicBezTo>
                    <a:pt x="135698" y="779951"/>
                    <a:pt x="221003" y="812499"/>
                    <a:pt x="309427" y="813313"/>
                  </a:cubicBezTo>
                  <a:cubicBezTo>
                    <a:pt x="335737" y="813313"/>
                    <a:pt x="362047" y="810330"/>
                    <a:pt x="387679" y="804633"/>
                  </a:cubicBezTo>
                  <a:cubicBezTo>
                    <a:pt x="394189" y="803277"/>
                    <a:pt x="398936" y="797581"/>
                    <a:pt x="398936" y="791071"/>
                  </a:cubicBezTo>
                  <a:lnTo>
                    <a:pt x="398936" y="698579"/>
                  </a:lnTo>
                  <a:lnTo>
                    <a:pt x="406666" y="699664"/>
                  </a:lnTo>
                  <a:cubicBezTo>
                    <a:pt x="412498" y="700477"/>
                    <a:pt x="418465" y="701291"/>
                    <a:pt x="424432" y="701698"/>
                  </a:cubicBezTo>
                  <a:cubicBezTo>
                    <a:pt x="458880" y="704817"/>
                    <a:pt x="493598" y="703325"/>
                    <a:pt x="527368" y="697222"/>
                  </a:cubicBezTo>
                  <a:cubicBezTo>
                    <a:pt x="563036" y="690306"/>
                    <a:pt x="586227" y="655587"/>
                    <a:pt x="579310" y="619919"/>
                  </a:cubicBezTo>
                  <a:cubicBezTo>
                    <a:pt x="578768" y="617071"/>
                    <a:pt x="578090" y="614359"/>
                    <a:pt x="577276" y="612053"/>
                  </a:cubicBezTo>
                  <a:lnTo>
                    <a:pt x="576869" y="609883"/>
                  </a:lnTo>
                  <a:cubicBezTo>
                    <a:pt x="576598" y="602560"/>
                    <a:pt x="577412" y="595236"/>
                    <a:pt x="579175" y="588184"/>
                  </a:cubicBezTo>
                  <a:lnTo>
                    <a:pt x="581751" y="577877"/>
                  </a:lnTo>
                  <a:cubicBezTo>
                    <a:pt x="583650" y="570282"/>
                    <a:pt x="582294" y="562145"/>
                    <a:pt x="578090" y="555635"/>
                  </a:cubicBezTo>
                  <a:cubicBezTo>
                    <a:pt x="574021" y="549261"/>
                    <a:pt x="567376" y="544921"/>
                    <a:pt x="559917" y="543565"/>
                  </a:cubicBezTo>
                  <a:cubicBezTo>
                    <a:pt x="532657" y="538683"/>
                    <a:pt x="513806" y="526748"/>
                    <a:pt x="505533" y="508711"/>
                  </a:cubicBezTo>
                  <a:lnTo>
                    <a:pt x="501058" y="498946"/>
                  </a:lnTo>
                  <a:lnTo>
                    <a:pt x="511772" y="499082"/>
                  </a:lnTo>
                  <a:cubicBezTo>
                    <a:pt x="538489" y="499488"/>
                    <a:pt x="565070" y="495420"/>
                    <a:pt x="590431" y="487690"/>
                  </a:cubicBezTo>
                  <a:cubicBezTo>
                    <a:pt x="595991" y="485791"/>
                    <a:pt x="599789" y="480095"/>
                    <a:pt x="599518" y="473992"/>
                  </a:cubicBezTo>
                  <a:lnTo>
                    <a:pt x="596941" y="420558"/>
                  </a:lnTo>
                  <a:lnTo>
                    <a:pt x="601552" y="418795"/>
                  </a:lnTo>
                  <a:cubicBezTo>
                    <a:pt x="615656" y="413641"/>
                    <a:pt x="628540" y="404826"/>
                    <a:pt x="638847" y="393705"/>
                  </a:cubicBezTo>
                  <a:close/>
                  <a:moveTo>
                    <a:pt x="568732" y="411471"/>
                  </a:moveTo>
                  <a:lnTo>
                    <a:pt x="571309" y="464634"/>
                  </a:lnTo>
                  <a:lnTo>
                    <a:pt x="565748" y="465855"/>
                  </a:lnTo>
                  <a:cubicBezTo>
                    <a:pt x="546219" y="470195"/>
                    <a:pt x="526283" y="471958"/>
                    <a:pt x="506347" y="471144"/>
                  </a:cubicBezTo>
                  <a:cubicBezTo>
                    <a:pt x="496446" y="470737"/>
                    <a:pt x="487496" y="474941"/>
                    <a:pt x="481393" y="482807"/>
                  </a:cubicBezTo>
                  <a:cubicBezTo>
                    <a:pt x="475290" y="490673"/>
                    <a:pt x="473527" y="500980"/>
                    <a:pt x="476510" y="510474"/>
                  </a:cubicBezTo>
                  <a:cubicBezTo>
                    <a:pt x="481800" y="527697"/>
                    <a:pt x="498210" y="558076"/>
                    <a:pt x="548118" y="569333"/>
                  </a:cubicBezTo>
                  <a:lnTo>
                    <a:pt x="554899" y="570825"/>
                  </a:lnTo>
                  <a:lnTo>
                    <a:pt x="552322" y="581132"/>
                  </a:lnTo>
                  <a:cubicBezTo>
                    <a:pt x="549338" y="593202"/>
                    <a:pt x="548660" y="605679"/>
                    <a:pt x="550423" y="618020"/>
                  </a:cubicBezTo>
                  <a:lnTo>
                    <a:pt x="550694" y="619512"/>
                  </a:lnTo>
                  <a:lnTo>
                    <a:pt x="550966" y="619512"/>
                  </a:lnTo>
                  <a:cubicBezTo>
                    <a:pt x="554763" y="630091"/>
                    <a:pt x="553678" y="641618"/>
                    <a:pt x="548118" y="651383"/>
                  </a:cubicBezTo>
                  <a:cubicBezTo>
                    <a:pt x="542557" y="661283"/>
                    <a:pt x="533064" y="668064"/>
                    <a:pt x="521807" y="669963"/>
                  </a:cubicBezTo>
                  <a:cubicBezTo>
                    <a:pt x="490208" y="675659"/>
                    <a:pt x="458066" y="677151"/>
                    <a:pt x="426331" y="674167"/>
                  </a:cubicBezTo>
                  <a:cubicBezTo>
                    <a:pt x="394325" y="671862"/>
                    <a:pt x="363539" y="662911"/>
                    <a:pt x="334923" y="647857"/>
                  </a:cubicBezTo>
                  <a:cubicBezTo>
                    <a:pt x="316750" y="638906"/>
                    <a:pt x="300747" y="625344"/>
                    <a:pt x="288677" y="608934"/>
                  </a:cubicBezTo>
                  <a:cubicBezTo>
                    <a:pt x="286507" y="605543"/>
                    <a:pt x="283388" y="603373"/>
                    <a:pt x="279726" y="602560"/>
                  </a:cubicBezTo>
                  <a:cubicBezTo>
                    <a:pt x="276064" y="601882"/>
                    <a:pt x="272403" y="602560"/>
                    <a:pt x="269283" y="604458"/>
                  </a:cubicBezTo>
                  <a:cubicBezTo>
                    <a:pt x="266164" y="606493"/>
                    <a:pt x="264130" y="609612"/>
                    <a:pt x="263316" y="613138"/>
                  </a:cubicBezTo>
                  <a:cubicBezTo>
                    <a:pt x="262502" y="616800"/>
                    <a:pt x="263180" y="620462"/>
                    <a:pt x="265350" y="623581"/>
                  </a:cubicBezTo>
                  <a:cubicBezTo>
                    <a:pt x="279726" y="643924"/>
                    <a:pt x="299120" y="660605"/>
                    <a:pt x="321497" y="671862"/>
                  </a:cubicBezTo>
                  <a:cubicBezTo>
                    <a:pt x="335737" y="679592"/>
                    <a:pt x="350655" y="685830"/>
                    <a:pt x="366116" y="690577"/>
                  </a:cubicBezTo>
                  <a:lnTo>
                    <a:pt x="370863" y="692069"/>
                  </a:lnTo>
                  <a:lnTo>
                    <a:pt x="370863" y="779815"/>
                  </a:lnTo>
                  <a:lnTo>
                    <a:pt x="365167" y="780764"/>
                  </a:lnTo>
                  <a:cubicBezTo>
                    <a:pt x="346858" y="783884"/>
                    <a:pt x="328414" y="785511"/>
                    <a:pt x="310105" y="785511"/>
                  </a:cubicBezTo>
                  <a:cubicBezTo>
                    <a:pt x="205406" y="785511"/>
                    <a:pt x="128103" y="733569"/>
                    <a:pt x="99759" y="711327"/>
                  </a:cubicBezTo>
                  <a:lnTo>
                    <a:pt x="95690" y="708208"/>
                  </a:lnTo>
                  <a:lnTo>
                    <a:pt x="97589" y="703461"/>
                  </a:lnTo>
                  <a:cubicBezTo>
                    <a:pt x="136105" y="609341"/>
                    <a:pt x="127018" y="501523"/>
                    <a:pt x="73313" y="415133"/>
                  </a:cubicBezTo>
                  <a:cubicBezTo>
                    <a:pt x="45917" y="369700"/>
                    <a:pt x="33847" y="317893"/>
                    <a:pt x="38458" y="265137"/>
                  </a:cubicBezTo>
                  <a:cubicBezTo>
                    <a:pt x="49308" y="133450"/>
                    <a:pt x="162551" y="37838"/>
                    <a:pt x="307799" y="37838"/>
                  </a:cubicBezTo>
                  <a:lnTo>
                    <a:pt x="310919" y="37838"/>
                  </a:lnTo>
                  <a:cubicBezTo>
                    <a:pt x="438672" y="37838"/>
                    <a:pt x="512450" y="93171"/>
                    <a:pt x="530216" y="202481"/>
                  </a:cubicBezTo>
                  <a:cubicBezTo>
                    <a:pt x="531708" y="212245"/>
                    <a:pt x="532657" y="222281"/>
                    <a:pt x="533064" y="232181"/>
                  </a:cubicBezTo>
                  <a:cubicBezTo>
                    <a:pt x="535505" y="281276"/>
                    <a:pt x="564121" y="325759"/>
                    <a:pt x="607790" y="348272"/>
                  </a:cubicBezTo>
                  <a:cubicBezTo>
                    <a:pt x="611452" y="349900"/>
                    <a:pt x="615114" y="352476"/>
                    <a:pt x="618233" y="355324"/>
                  </a:cubicBezTo>
                  <a:lnTo>
                    <a:pt x="619454" y="356816"/>
                  </a:lnTo>
                  <a:cubicBezTo>
                    <a:pt x="622980" y="362648"/>
                    <a:pt x="622437" y="370107"/>
                    <a:pt x="617962" y="375261"/>
                  </a:cubicBezTo>
                  <a:lnTo>
                    <a:pt x="617555" y="375667"/>
                  </a:lnTo>
                  <a:cubicBezTo>
                    <a:pt x="606705" y="386653"/>
                    <a:pt x="593008" y="394247"/>
                    <a:pt x="577818" y="397502"/>
                  </a:cubicBezTo>
                  <a:cubicBezTo>
                    <a:pt x="572394" y="399401"/>
                    <a:pt x="568461" y="405233"/>
                    <a:pt x="568732" y="4114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" name="Google Shape;332;p22"/>
          <p:cNvSpPr/>
          <p:nvPr/>
        </p:nvSpPr>
        <p:spPr>
          <a:xfrm>
            <a:off x="5425052" y="1621748"/>
            <a:ext cx="1168210" cy="1030774"/>
          </a:xfrm>
          <a:custGeom>
            <a:rect b="b" l="l" r="r" t="t"/>
            <a:pathLst>
              <a:path extrusionOk="0" h="813720" w="922214">
                <a:moveTo>
                  <a:pt x="353539" y="638282"/>
                </a:moveTo>
                <a:lnTo>
                  <a:pt x="28051" y="638282"/>
                </a:lnTo>
                <a:cubicBezTo>
                  <a:pt x="17744" y="638282"/>
                  <a:pt x="11234" y="627296"/>
                  <a:pt x="16117" y="618210"/>
                </a:cubicBezTo>
                <a:lnTo>
                  <a:pt x="341604" y="21482"/>
                </a:lnTo>
                <a:cubicBezTo>
                  <a:pt x="346758" y="12124"/>
                  <a:pt x="360320" y="12124"/>
                  <a:pt x="365474" y="21482"/>
                </a:cubicBezTo>
                <a:lnTo>
                  <a:pt x="539202" y="339918"/>
                </a:lnTo>
                <a:lnTo>
                  <a:pt x="719848" y="339918"/>
                </a:lnTo>
                <a:cubicBezTo>
                  <a:pt x="727307" y="339918"/>
                  <a:pt x="733410" y="346020"/>
                  <a:pt x="733410" y="353480"/>
                </a:cubicBezTo>
                <a:lnTo>
                  <a:pt x="733410" y="505103"/>
                </a:lnTo>
                <a:cubicBezTo>
                  <a:pt x="742225" y="503475"/>
                  <a:pt x="751312" y="502662"/>
                  <a:pt x="760534" y="502662"/>
                </a:cubicBezTo>
                <a:cubicBezTo>
                  <a:pt x="842991" y="502662"/>
                  <a:pt x="909716" y="569387"/>
                  <a:pt x="909716" y="651844"/>
                </a:cubicBezTo>
                <a:cubicBezTo>
                  <a:pt x="909716" y="734300"/>
                  <a:pt x="842991" y="801025"/>
                  <a:pt x="760534" y="801025"/>
                </a:cubicBezTo>
                <a:cubicBezTo>
                  <a:pt x="702624" y="801025"/>
                  <a:pt x="652309" y="767934"/>
                  <a:pt x="627627" y="719653"/>
                </a:cubicBezTo>
                <a:lnTo>
                  <a:pt x="367236" y="719653"/>
                </a:lnTo>
                <a:cubicBezTo>
                  <a:pt x="359778" y="719653"/>
                  <a:pt x="353674" y="713551"/>
                  <a:pt x="353674" y="706091"/>
                </a:cubicBezTo>
                <a:lnTo>
                  <a:pt x="353674" y="638282"/>
                </a:lnTo>
                <a:close/>
                <a:moveTo>
                  <a:pt x="353539" y="56336"/>
                </a:moveTo>
                <a:lnTo>
                  <a:pt x="50835" y="611158"/>
                </a:lnTo>
                <a:lnTo>
                  <a:pt x="353539" y="611158"/>
                </a:lnTo>
                <a:lnTo>
                  <a:pt x="353539" y="353480"/>
                </a:lnTo>
                <a:cubicBezTo>
                  <a:pt x="353539" y="346020"/>
                  <a:pt x="359642" y="339918"/>
                  <a:pt x="367101" y="339918"/>
                </a:cubicBezTo>
                <a:lnTo>
                  <a:pt x="508281" y="339918"/>
                </a:lnTo>
                <a:lnTo>
                  <a:pt x="353539" y="56336"/>
                </a:lnTo>
                <a:close/>
                <a:moveTo>
                  <a:pt x="706150" y="367042"/>
                </a:moveTo>
                <a:lnTo>
                  <a:pt x="380663" y="367042"/>
                </a:lnTo>
                <a:lnTo>
                  <a:pt x="380663" y="692529"/>
                </a:lnTo>
                <a:lnTo>
                  <a:pt x="616777" y="692529"/>
                </a:lnTo>
                <a:cubicBezTo>
                  <a:pt x="613115" y="679374"/>
                  <a:pt x="611217" y="665812"/>
                  <a:pt x="611217" y="651844"/>
                </a:cubicBezTo>
                <a:cubicBezTo>
                  <a:pt x="611217" y="589594"/>
                  <a:pt x="649597" y="534803"/>
                  <a:pt x="706150" y="512833"/>
                </a:cubicBezTo>
                <a:lnTo>
                  <a:pt x="706150" y="367042"/>
                </a:lnTo>
                <a:close/>
                <a:moveTo>
                  <a:pt x="760398" y="773901"/>
                </a:moveTo>
                <a:cubicBezTo>
                  <a:pt x="827801" y="773901"/>
                  <a:pt x="882456" y="719247"/>
                  <a:pt x="882456" y="651844"/>
                </a:cubicBezTo>
                <a:cubicBezTo>
                  <a:pt x="882456" y="584440"/>
                  <a:pt x="827801" y="529786"/>
                  <a:pt x="760398" y="529786"/>
                </a:cubicBezTo>
                <a:cubicBezTo>
                  <a:pt x="692995" y="529786"/>
                  <a:pt x="638341" y="584440"/>
                  <a:pt x="638341" y="651844"/>
                </a:cubicBezTo>
                <a:cubicBezTo>
                  <a:pt x="638341" y="719247"/>
                  <a:pt x="692995" y="773901"/>
                  <a:pt x="760398" y="7739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" name="Google Shape;333;p22"/>
          <p:cNvGrpSpPr/>
          <p:nvPr/>
        </p:nvGrpSpPr>
        <p:grpSpPr>
          <a:xfrm>
            <a:off x="3026037" y="1565522"/>
            <a:ext cx="1238926" cy="1143226"/>
            <a:chOff x="6309666" y="-1323680"/>
            <a:chExt cx="1140183" cy="1052113"/>
          </a:xfrm>
        </p:grpSpPr>
        <p:sp>
          <p:nvSpPr>
            <p:cNvPr id="334" name="Google Shape;334;p22"/>
            <p:cNvSpPr/>
            <p:nvPr/>
          </p:nvSpPr>
          <p:spPr>
            <a:xfrm>
              <a:off x="6570365" y="-1323680"/>
              <a:ext cx="176306" cy="216992"/>
            </a:xfrm>
            <a:custGeom>
              <a:rect b="b" l="l" r="r" t="t"/>
              <a:pathLst>
                <a:path extrusionOk="0" h="216992" w="176305">
                  <a:moveTo>
                    <a:pt x="87340" y="215241"/>
                  </a:moveTo>
                  <a:cubicBezTo>
                    <a:pt x="85442" y="215241"/>
                    <a:pt x="83543" y="215105"/>
                    <a:pt x="81509" y="214970"/>
                  </a:cubicBezTo>
                  <a:cubicBezTo>
                    <a:pt x="81509" y="214970"/>
                    <a:pt x="81509" y="214970"/>
                    <a:pt x="81509" y="214970"/>
                  </a:cubicBezTo>
                  <a:cubicBezTo>
                    <a:pt x="34313" y="210087"/>
                    <a:pt x="5290" y="168859"/>
                    <a:pt x="10851" y="114747"/>
                  </a:cubicBezTo>
                  <a:cubicBezTo>
                    <a:pt x="16547" y="61448"/>
                    <a:pt x="55741" y="5708"/>
                    <a:pt x="102801" y="10455"/>
                  </a:cubicBezTo>
                  <a:cubicBezTo>
                    <a:pt x="149996" y="15473"/>
                    <a:pt x="179019" y="56701"/>
                    <a:pt x="173323" y="110814"/>
                  </a:cubicBezTo>
                  <a:cubicBezTo>
                    <a:pt x="170611" y="137124"/>
                    <a:pt x="159897" y="163705"/>
                    <a:pt x="144030" y="183506"/>
                  </a:cubicBezTo>
                  <a:cubicBezTo>
                    <a:pt x="127755" y="204120"/>
                    <a:pt x="107683" y="215241"/>
                    <a:pt x="87340" y="215241"/>
                  </a:cubicBezTo>
                  <a:close/>
                  <a:moveTo>
                    <a:pt x="84763" y="184591"/>
                  </a:moveTo>
                  <a:cubicBezTo>
                    <a:pt x="96155" y="185676"/>
                    <a:pt x="109175" y="178352"/>
                    <a:pt x="120431" y="164248"/>
                  </a:cubicBezTo>
                  <a:cubicBezTo>
                    <a:pt x="132502" y="149058"/>
                    <a:pt x="141046" y="127766"/>
                    <a:pt x="143215" y="107423"/>
                  </a:cubicBezTo>
                  <a:cubicBezTo>
                    <a:pt x="147013" y="70670"/>
                    <a:pt x="129653" y="43817"/>
                    <a:pt x="99817" y="40698"/>
                  </a:cubicBezTo>
                  <a:cubicBezTo>
                    <a:pt x="75270" y="38121"/>
                    <a:pt x="45705" y="76231"/>
                    <a:pt x="41365" y="117866"/>
                  </a:cubicBezTo>
                  <a:cubicBezTo>
                    <a:pt x="37568" y="154619"/>
                    <a:pt x="55063" y="181472"/>
                    <a:pt x="84763" y="184591"/>
                  </a:cubicBezTo>
                  <a:lnTo>
                    <a:pt x="84763" y="1845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6309666" y="-1129020"/>
              <a:ext cx="623851" cy="854406"/>
            </a:xfrm>
            <a:custGeom>
              <a:rect b="b" l="l" r="r" t="t"/>
              <a:pathLst>
                <a:path extrusionOk="0" h="854406" w="623851">
                  <a:moveTo>
                    <a:pt x="437277" y="854915"/>
                  </a:moveTo>
                  <a:cubicBezTo>
                    <a:pt x="414628" y="854915"/>
                    <a:pt x="391031" y="837962"/>
                    <a:pt x="386826" y="803651"/>
                  </a:cubicBezTo>
                  <a:cubicBezTo>
                    <a:pt x="380588" y="751979"/>
                    <a:pt x="366483" y="676846"/>
                    <a:pt x="353735" y="640228"/>
                  </a:cubicBezTo>
                  <a:cubicBezTo>
                    <a:pt x="338546" y="596694"/>
                    <a:pt x="320373" y="551262"/>
                    <a:pt x="291621" y="508135"/>
                  </a:cubicBezTo>
                  <a:cubicBezTo>
                    <a:pt x="292842" y="540276"/>
                    <a:pt x="290536" y="581912"/>
                    <a:pt x="276161" y="622055"/>
                  </a:cubicBezTo>
                  <a:cubicBezTo>
                    <a:pt x="250121" y="695019"/>
                    <a:pt x="212419" y="749131"/>
                    <a:pt x="185431" y="781680"/>
                  </a:cubicBezTo>
                  <a:cubicBezTo>
                    <a:pt x="160748" y="811381"/>
                    <a:pt x="127928" y="812059"/>
                    <a:pt x="108399" y="797276"/>
                  </a:cubicBezTo>
                  <a:cubicBezTo>
                    <a:pt x="90633" y="783986"/>
                    <a:pt x="81139" y="755505"/>
                    <a:pt x="102025" y="724584"/>
                  </a:cubicBezTo>
                  <a:cubicBezTo>
                    <a:pt x="128606" y="685254"/>
                    <a:pt x="162376" y="604560"/>
                    <a:pt x="164410" y="563467"/>
                  </a:cubicBezTo>
                  <a:cubicBezTo>
                    <a:pt x="166851" y="515594"/>
                    <a:pt x="153153" y="488198"/>
                    <a:pt x="138642" y="459311"/>
                  </a:cubicBezTo>
                  <a:cubicBezTo>
                    <a:pt x="121961" y="426084"/>
                    <a:pt x="104737" y="391773"/>
                    <a:pt x="114366" y="330608"/>
                  </a:cubicBezTo>
                  <a:cubicBezTo>
                    <a:pt x="114502" y="329794"/>
                    <a:pt x="114637" y="329116"/>
                    <a:pt x="114909" y="328302"/>
                  </a:cubicBezTo>
                  <a:cubicBezTo>
                    <a:pt x="115315" y="327217"/>
                    <a:pt x="144474" y="235267"/>
                    <a:pt x="161426" y="162982"/>
                  </a:cubicBezTo>
                  <a:cubicBezTo>
                    <a:pt x="136337" y="189834"/>
                    <a:pt x="117485" y="239743"/>
                    <a:pt x="105280" y="311892"/>
                  </a:cubicBezTo>
                  <a:cubicBezTo>
                    <a:pt x="98770" y="350544"/>
                    <a:pt x="73273" y="365869"/>
                    <a:pt x="51981" y="363835"/>
                  </a:cubicBezTo>
                  <a:cubicBezTo>
                    <a:pt x="31095" y="361801"/>
                    <a:pt x="9125" y="342136"/>
                    <a:pt x="10210" y="303891"/>
                  </a:cubicBezTo>
                  <a:cubicBezTo>
                    <a:pt x="13058" y="195124"/>
                    <a:pt x="73273" y="19089"/>
                    <a:pt x="222862" y="10273"/>
                  </a:cubicBezTo>
                  <a:cubicBezTo>
                    <a:pt x="240492" y="9189"/>
                    <a:pt x="268023" y="16919"/>
                    <a:pt x="299758" y="26005"/>
                  </a:cubicBezTo>
                  <a:cubicBezTo>
                    <a:pt x="326475" y="33600"/>
                    <a:pt x="356854" y="42144"/>
                    <a:pt x="383300" y="45806"/>
                  </a:cubicBezTo>
                  <a:cubicBezTo>
                    <a:pt x="425885" y="51638"/>
                    <a:pt x="445143" y="88662"/>
                    <a:pt x="467249" y="131518"/>
                  </a:cubicBezTo>
                  <a:cubicBezTo>
                    <a:pt x="492474" y="180205"/>
                    <a:pt x="523802" y="240692"/>
                    <a:pt x="600699" y="286938"/>
                  </a:cubicBezTo>
                  <a:cubicBezTo>
                    <a:pt x="601512" y="287345"/>
                    <a:pt x="602191" y="287888"/>
                    <a:pt x="602869" y="288566"/>
                  </a:cubicBezTo>
                  <a:cubicBezTo>
                    <a:pt x="623347" y="306468"/>
                    <a:pt x="628501" y="332235"/>
                    <a:pt x="615346" y="351493"/>
                  </a:cubicBezTo>
                  <a:cubicBezTo>
                    <a:pt x="603547" y="368717"/>
                    <a:pt x="574795" y="380923"/>
                    <a:pt x="532753" y="358681"/>
                  </a:cubicBezTo>
                  <a:cubicBezTo>
                    <a:pt x="463994" y="320572"/>
                    <a:pt x="419918" y="264561"/>
                    <a:pt x="396591" y="228079"/>
                  </a:cubicBezTo>
                  <a:cubicBezTo>
                    <a:pt x="388183" y="267545"/>
                    <a:pt x="375299" y="327760"/>
                    <a:pt x="366890" y="367768"/>
                  </a:cubicBezTo>
                  <a:cubicBezTo>
                    <a:pt x="377604" y="386619"/>
                    <a:pt x="414493" y="454022"/>
                    <a:pt x="444058" y="540412"/>
                  </a:cubicBezTo>
                  <a:cubicBezTo>
                    <a:pt x="474708" y="629650"/>
                    <a:pt x="481624" y="732721"/>
                    <a:pt x="484879" y="782223"/>
                  </a:cubicBezTo>
                  <a:lnTo>
                    <a:pt x="485693" y="793750"/>
                  </a:lnTo>
                  <a:cubicBezTo>
                    <a:pt x="488405" y="830775"/>
                    <a:pt x="465486" y="852474"/>
                    <a:pt x="441481" y="854779"/>
                  </a:cubicBezTo>
                  <a:cubicBezTo>
                    <a:pt x="440261" y="854779"/>
                    <a:pt x="438769" y="854915"/>
                    <a:pt x="437277" y="854915"/>
                  </a:cubicBezTo>
                  <a:close/>
                  <a:moveTo>
                    <a:pt x="270329" y="440325"/>
                  </a:moveTo>
                  <a:cubicBezTo>
                    <a:pt x="274533" y="440325"/>
                    <a:pt x="278737" y="442088"/>
                    <a:pt x="281721" y="445478"/>
                  </a:cubicBezTo>
                  <a:cubicBezTo>
                    <a:pt x="334342" y="504473"/>
                    <a:pt x="361330" y="569164"/>
                    <a:pt x="382622" y="630193"/>
                  </a:cubicBezTo>
                  <a:cubicBezTo>
                    <a:pt x="382622" y="630193"/>
                    <a:pt x="382622" y="630193"/>
                    <a:pt x="382622" y="630193"/>
                  </a:cubicBezTo>
                  <a:cubicBezTo>
                    <a:pt x="396591" y="670200"/>
                    <a:pt x="410831" y="747504"/>
                    <a:pt x="417205" y="799989"/>
                  </a:cubicBezTo>
                  <a:cubicBezTo>
                    <a:pt x="419375" y="818026"/>
                    <a:pt x="429547" y="825078"/>
                    <a:pt x="438769" y="824400"/>
                  </a:cubicBezTo>
                  <a:cubicBezTo>
                    <a:pt x="448126" y="823451"/>
                    <a:pt x="456806" y="814365"/>
                    <a:pt x="455586" y="795920"/>
                  </a:cubicBezTo>
                  <a:lnTo>
                    <a:pt x="454772" y="784121"/>
                  </a:lnTo>
                  <a:cubicBezTo>
                    <a:pt x="451517" y="735976"/>
                    <a:pt x="444872" y="635617"/>
                    <a:pt x="415442" y="550177"/>
                  </a:cubicBezTo>
                  <a:cubicBezTo>
                    <a:pt x="382080" y="453073"/>
                    <a:pt x="338274" y="378753"/>
                    <a:pt x="337867" y="378075"/>
                  </a:cubicBezTo>
                  <a:cubicBezTo>
                    <a:pt x="335969" y="374820"/>
                    <a:pt x="335291" y="370887"/>
                    <a:pt x="336104" y="367225"/>
                  </a:cubicBezTo>
                  <a:cubicBezTo>
                    <a:pt x="349124" y="304840"/>
                    <a:pt x="375434" y="182104"/>
                    <a:pt x="375434" y="182104"/>
                  </a:cubicBezTo>
                  <a:cubicBezTo>
                    <a:pt x="376790" y="175594"/>
                    <a:pt x="382215" y="170848"/>
                    <a:pt x="388725" y="170169"/>
                  </a:cubicBezTo>
                  <a:cubicBezTo>
                    <a:pt x="395099" y="169491"/>
                    <a:pt x="401609" y="173017"/>
                    <a:pt x="404186" y="179120"/>
                  </a:cubicBezTo>
                  <a:cubicBezTo>
                    <a:pt x="404593" y="180070"/>
                    <a:pt x="449347" y="277581"/>
                    <a:pt x="547400" y="331964"/>
                  </a:cubicBezTo>
                  <a:cubicBezTo>
                    <a:pt x="569777" y="343763"/>
                    <a:pt x="585374" y="341593"/>
                    <a:pt x="590256" y="334405"/>
                  </a:cubicBezTo>
                  <a:cubicBezTo>
                    <a:pt x="594189" y="328709"/>
                    <a:pt x="591477" y="319894"/>
                    <a:pt x="583746" y="312570"/>
                  </a:cubicBezTo>
                  <a:cubicBezTo>
                    <a:pt x="500204" y="261984"/>
                    <a:pt x="465486" y="194852"/>
                    <a:pt x="440125" y="145758"/>
                  </a:cubicBezTo>
                  <a:cubicBezTo>
                    <a:pt x="417748" y="102495"/>
                    <a:pt x="404864" y="79847"/>
                    <a:pt x="379096" y="76320"/>
                  </a:cubicBezTo>
                  <a:cubicBezTo>
                    <a:pt x="350616" y="72387"/>
                    <a:pt x="319152" y="63572"/>
                    <a:pt x="291486" y="55706"/>
                  </a:cubicBezTo>
                  <a:cubicBezTo>
                    <a:pt x="264904" y="48111"/>
                    <a:pt x="237645" y="40381"/>
                    <a:pt x="224761" y="41059"/>
                  </a:cubicBezTo>
                  <a:cubicBezTo>
                    <a:pt x="79919" y="49603"/>
                    <a:pt x="42487" y="239200"/>
                    <a:pt x="40725" y="304976"/>
                  </a:cubicBezTo>
                  <a:cubicBezTo>
                    <a:pt x="40182" y="323691"/>
                    <a:pt x="47777" y="333049"/>
                    <a:pt x="54965" y="333727"/>
                  </a:cubicBezTo>
                  <a:cubicBezTo>
                    <a:pt x="62695" y="334677"/>
                    <a:pt x="71917" y="326404"/>
                    <a:pt x="75172" y="307010"/>
                  </a:cubicBezTo>
                  <a:cubicBezTo>
                    <a:pt x="93752" y="197022"/>
                    <a:pt x="127657" y="134230"/>
                    <a:pt x="178785" y="115108"/>
                  </a:cubicBezTo>
                  <a:cubicBezTo>
                    <a:pt x="183939" y="113209"/>
                    <a:pt x="189635" y="114158"/>
                    <a:pt x="193975" y="117685"/>
                  </a:cubicBezTo>
                  <a:cubicBezTo>
                    <a:pt x="198179" y="121211"/>
                    <a:pt x="200213" y="126771"/>
                    <a:pt x="199128" y="132060"/>
                  </a:cubicBezTo>
                  <a:cubicBezTo>
                    <a:pt x="185973" y="203939"/>
                    <a:pt x="148678" y="322878"/>
                    <a:pt x="144338" y="336575"/>
                  </a:cubicBezTo>
                  <a:cubicBezTo>
                    <a:pt x="136608" y="387433"/>
                    <a:pt x="150170" y="414421"/>
                    <a:pt x="165902" y="445749"/>
                  </a:cubicBezTo>
                  <a:cubicBezTo>
                    <a:pt x="180820" y="475586"/>
                    <a:pt x="197772" y="509355"/>
                    <a:pt x="194924" y="565231"/>
                  </a:cubicBezTo>
                  <a:cubicBezTo>
                    <a:pt x="192347" y="615681"/>
                    <a:pt x="153153" y="703563"/>
                    <a:pt x="127386" y="741808"/>
                  </a:cubicBezTo>
                  <a:cubicBezTo>
                    <a:pt x="118706" y="754556"/>
                    <a:pt x="118570" y="766898"/>
                    <a:pt x="126707" y="773000"/>
                  </a:cubicBezTo>
                  <a:cubicBezTo>
                    <a:pt x="134573" y="778832"/>
                    <a:pt x="148949" y="778018"/>
                    <a:pt x="161969" y="762286"/>
                  </a:cubicBezTo>
                  <a:cubicBezTo>
                    <a:pt x="187465" y="731636"/>
                    <a:pt x="222998" y="680643"/>
                    <a:pt x="247409" y="611884"/>
                  </a:cubicBezTo>
                  <a:cubicBezTo>
                    <a:pt x="272906" y="540276"/>
                    <a:pt x="255546" y="459718"/>
                    <a:pt x="255275" y="458904"/>
                  </a:cubicBezTo>
                  <a:cubicBezTo>
                    <a:pt x="253783" y="452123"/>
                    <a:pt x="257038" y="445207"/>
                    <a:pt x="263277" y="441952"/>
                  </a:cubicBezTo>
                  <a:cubicBezTo>
                    <a:pt x="265582" y="440867"/>
                    <a:pt x="267888" y="440325"/>
                    <a:pt x="270329" y="4403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7050453" y="-1320549"/>
              <a:ext cx="176306" cy="216992"/>
            </a:xfrm>
            <a:custGeom>
              <a:rect b="b" l="l" r="r" t="t"/>
              <a:pathLst>
                <a:path extrusionOk="0" h="216992" w="176305">
                  <a:moveTo>
                    <a:pt x="92092" y="217806"/>
                  </a:moveTo>
                  <a:cubicBezTo>
                    <a:pt x="69715" y="217806"/>
                    <a:pt x="48694" y="204515"/>
                    <a:pt x="32691" y="180103"/>
                  </a:cubicBezTo>
                  <a:cubicBezTo>
                    <a:pt x="18586" y="158675"/>
                    <a:pt x="10449" y="131009"/>
                    <a:pt x="10178" y="104156"/>
                  </a:cubicBezTo>
                  <a:cubicBezTo>
                    <a:pt x="9635" y="49230"/>
                    <a:pt x="42727" y="10578"/>
                    <a:pt x="90465" y="10172"/>
                  </a:cubicBezTo>
                  <a:cubicBezTo>
                    <a:pt x="90601" y="10172"/>
                    <a:pt x="90872" y="10172"/>
                    <a:pt x="91007" y="10172"/>
                  </a:cubicBezTo>
                  <a:cubicBezTo>
                    <a:pt x="138610" y="10172"/>
                    <a:pt x="172379" y="69844"/>
                    <a:pt x="172922" y="123685"/>
                  </a:cubicBezTo>
                  <a:cubicBezTo>
                    <a:pt x="173464" y="178612"/>
                    <a:pt x="140373" y="217263"/>
                    <a:pt x="92499" y="217806"/>
                  </a:cubicBezTo>
                  <a:lnTo>
                    <a:pt x="92499" y="217806"/>
                  </a:lnTo>
                  <a:cubicBezTo>
                    <a:pt x="92499" y="217806"/>
                    <a:pt x="92364" y="217806"/>
                    <a:pt x="92092" y="217806"/>
                  </a:cubicBezTo>
                  <a:close/>
                  <a:moveTo>
                    <a:pt x="92499" y="202481"/>
                  </a:moveTo>
                  <a:lnTo>
                    <a:pt x="92499" y="202481"/>
                  </a:lnTo>
                  <a:lnTo>
                    <a:pt x="92499" y="202481"/>
                  </a:lnTo>
                  <a:close/>
                  <a:moveTo>
                    <a:pt x="91143" y="40686"/>
                  </a:moveTo>
                  <a:cubicBezTo>
                    <a:pt x="91007" y="40686"/>
                    <a:pt x="91007" y="40686"/>
                    <a:pt x="90872" y="40686"/>
                  </a:cubicBezTo>
                  <a:cubicBezTo>
                    <a:pt x="60493" y="40957"/>
                    <a:pt x="40421" y="66454"/>
                    <a:pt x="40693" y="103885"/>
                  </a:cubicBezTo>
                  <a:cubicBezTo>
                    <a:pt x="40828" y="124635"/>
                    <a:pt x="47474" y="146876"/>
                    <a:pt x="58187" y="163422"/>
                  </a:cubicBezTo>
                  <a:cubicBezTo>
                    <a:pt x="68088" y="178612"/>
                    <a:pt x="80429" y="187291"/>
                    <a:pt x="92092" y="187291"/>
                  </a:cubicBezTo>
                  <a:cubicBezTo>
                    <a:pt x="92228" y="187291"/>
                    <a:pt x="92228" y="187291"/>
                    <a:pt x="92364" y="187291"/>
                  </a:cubicBezTo>
                  <a:cubicBezTo>
                    <a:pt x="122742" y="187020"/>
                    <a:pt x="142950" y="161523"/>
                    <a:pt x="142543" y="124092"/>
                  </a:cubicBezTo>
                  <a:cubicBezTo>
                    <a:pt x="142136" y="81914"/>
                    <a:pt x="116775" y="40686"/>
                    <a:pt x="91143" y="406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2"/>
            <p:cNvSpPr/>
            <p:nvPr/>
          </p:nvSpPr>
          <p:spPr>
            <a:xfrm>
              <a:off x="6839560" y="-1275155"/>
              <a:ext cx="610289" cy="1003588"/>
            </a:xfrm>
            <a:custGeom>
              <a:rect b="b" l="l" r="r" t="t"/>
              <a:pathLst>
                <a:path extrusionOk="0" h="1003588" w="610289">
                  <a:moveTo>
                    <a:pt x="134411" y="1001864"/>
                  </a:moveTo>
                  <a:cubicBezTo>
                    <a:pt x="131427" y="1001864"/>
                    <a:pt x="128579" y="1001593"/>
                    <a:pt x="125731" y="1001050"/>
                  </a:cubicBezTo>
                  <a:cubicBezTo>
                    <a:pt x="101862" y="996439"/>
                    <a:pt x="80976" y="972435"/>
                    <a:pt x="87079" y="935546"/>
                  </a:cubicBezTo>
                  <a:lnTo>
                    <a:pt x="88978" y="924018"/>
                  </a:lnTo>
                  <a:cubicBezTo>
                    <a:pt x="96979" y="874517"/>
                    <a:pt x="113661" y="771446"/>
                    <a:pt x="152990" y="684513"/>
                  </a:cubicBezTo>
                  <a:cubicBezTo>
                    <a:pt x="190964" y="600565"/>
                    <a:pt x="234498" y="536145"/>
                    <a:pt x="246975" y="518243"/>
                  </a:cubicBezTo>
                  <a:cubicBezTo>
                    <a:pt x="239652" y="460740"/>
                    <a:pt x="213613" y="333122"/>
                    <a:pt x="206425" y="298268"/>
                  </a:cubicBezTo>
                  <a:cubicBezTo>
                    <a:pt x="174147" y="287689"/>
                    <a:pt x="70398" y="243070"/>
                    <a:pt x="16964" y="96058"/>
                  </a:cubicBezTo>
                  <a:cubicBezTo>
                    <a:pt x="554" y="50897"/>
                    <a:pt x="16693" y="23908"/>
                    <a:pt x="35544" y="14550"/>
                  </a:cubicBezTo>
                  <a:cubicBezTo>
                    <a:pt x="56429" y="4108"/>
                    <a:pt x="81519" y="12787"/>
                    <a:pt x="96573" y="35843"/>
                  </a:cubicBezTo>
                  <a:cubicBezTo>
                    <a:pt x="104032" y="47371"/>
                    <a:pt x="110677" y="59441"/>
                    <a:pt x="117594" y="72189"/>
                  </a:cubicBezTo>
                  <a:cubicBezTo>
                    <a:pt x="139157" y="111519"/>
                    <a:pt x="161399" y="152205"/>
                    <a:pt x="211171" y="174989"/>
                  </a:cubicBezTo>
                  <a:cubicBezTo>
                    <a:pt x="246704" y="191263"/>
                    <a:pt x="326041" y="190043"/>
                    <a:pt x="378391" y="189093"/>
                  </a:cubicBezTo>
                  <a:cubicBezTo>
                    <a:pt x="404159" y="188687"/>
                    <a:pt x="422738" y="188415"/>
                    <a:pt x="432910" y="189907"/>
                  </a:cubicBezTo>
                  <a:cubicBezTo>
                    <a:pt x="571649" y="211335"/>
                    <a:pt x="611114" y="364450"/>
                    <a:pt x="601892" y="500613"/>
                  </a:cubicBezTo>
                  <a:cubicBezTo>
                    <a:pt x="599315" y="539129"/>
                    <a:pt x="575311" y="556759"/>
                    <a:pt x="554289" y="556759"/>
                  </a:cubicBezTo>
                  <a:cubicBezTo>
                    <a:pt x="554289" y="556759"/>
                    <a:pt x="554154" y="556759"/>
                    <a:pt x="554154" y="556759"/>
                  </a:cubicBezTo>
                  <a:cubicBezTo>
                    <a:pt x="532862" y="556759"/>
                    <a:pt x="508721" y="538857"/>
                    <a:pt x="505738" y="499528"/>
                  </a:cubicBezTo>
                  <a:lnTo>
                    <a:pt x="505467" y="495323"/>
                  </a:lnTo>
                  <a:cubicBezTo>
                    <a:pt x="501669" y="443517"/>
                    <a:pt x="497194" y="382081"/>
                    <a:pt x="474138" y="346006"/>
                  </a:cubicBezTo>
                  <a:cubicBezTo>
                    <a:pt x="484310" y="417071"/>
                    <a:pt x="503703" y="501291"/>
                    <a:pt x="503839" y="502376"/>
                  </a:cubicBezTo>
                  <a:cubicBezTo>
                    <a:pt x="503975" y="503189"/>
                    <a:pt x="504110" y="504003"/>
                    <a:pt x="504246" y="504817"/>
                  </a:cubicBezTo>
                  <a:cubicBezTo>
                    <a:pt x="508043" y="567202"/>
                    <a:pt x="487565" y="600158"/>
                    <a:pt x="467629" y="631893"/>
                  </a:cubicBezTo>
                  <a:cubicBezTo>
                    <a:pt x="450269" y="659695"/>
                    <a:pt x="433859" y="685870"/>
                    <a:pt x="431825" y="734286"/>
                  </a:cubicBezTo>
                  <a:cubicBezTo>
                    <a:pt x="430062" y="775921"/>
                    <a:pt x="456372" y="860277"/>
                    <a:pt x="479427" y="902455"/>
                  </a:cubicBezTo>
                  <a:cubicBezTo>
                    <a:pt x="497329" y="935275"/>
                    <a:pt x="485124" y="959415"/>
                    <a:pt x="469256" y="969993"/>
                  </a:cubicBezTo>
                  <a:cubicBezTo>
                    <a:pt x="449320" y="983555"/>
                    <a:pt x="415144" y="982064"/>
                    <a:pt x="391139" y="952905"/>
                  </a:cubicBezTo>
                  <a:cubicBezTo>
                    <a:pt x="359133" y="913982"/>
                    <a:pt x="332551" y="855123"/>
                    <a:pt x="314243" y="782567"/>
                  </a:cubicBezTo>
                  <a:cubicBezTo>
                    <a:pt x="303664" y="740660"/>
                    <a:pt x="305292" y="698075"/>
                    <a:pt x="309632" y="665933"/>
                  </a:cubicBezTo>
                  <a:cubicBezTo>
                    <a:pt x="276405" y="706755"/>
                    <a:pt x="253621" y="750832"/>
                    <a:pt x="234091" y="793416"/>
                  </a:cubicBezTo>
                  <a:cubicBezTo>
                    <a:pt x="217817" y="828813"/>
                    <a:pt x="196524" y="903268"/>
                    <a:pt x="185268" y="954668"/>
                  </a:cubicBezTo>
                  <a:cubicBezTo>
                    <a:pt x="178487" y="986946"/>
                    <a:pt x="155838" y="1001864"/>
                    <a:pt x="134411" y="1001864"/>
                  </a:cubicBezTo>
                  <a:close/>
                  <a:moveTo>
                    <a:pt x="53988" y="40861"/>
                  </a:moveTo>
                  <a:cubicBezTo>
                    <a:pt x="52361" y="40861"/>
                    <a:pt x="50733" y="41268"/>
                    <a:pt x="49241" y="41946"/>
                  </a:cubicBezTo>
                  <a:cubicBezTo>
                    <a:pt x="41376" y="45879"/>
                    <a:pt x="36900" y="61339"/>
                    <a:pt x="45715" y="85751"/>
                  </a:cubicBezTo>
                  <a:cubicBezTo>
                    <a:pt x="102540" y="242121"/>
                    <a:pt x="221750" y="271144"/>
                    <a:pt x="222970" y="271415"/>
                  </a:cubicBezTo>
                  <a:cubicBezTo>
                    <a:pt x="228802" y="272771"/>
                    <a:pt x="233278" y="277382"/>
                    <a:pt x="234498" y="283214"/>
                  </a:cubicBezTo>
                  <a:cubicBezTo>
                    <a:pt x="235990" y="290266"/>
                    <a:pt x="270844" y="456807"/>
                    <a:pt x="278032" y="520820"/>
                  </a:cubicBezTo>
                  <a:cubicBezTo>
                    <a:pt x="278439" y="524617"/>
                    <a:pt x="277489" y="528415"/>
                    <a:pt x="275184" y="531534"/>
                  </a:cubicBezTo>
                  <a:cubicBezTo>
                    <a:pt x="274641" y="532212"/>
                    <a:pt x="223513" y="603006"/>
                    <a:pt x="180793" y="697397"/>
                  </a:cubicBezTo>
                  <a:cubicBezTo>
                    <a:pt x="143090" y="780668"/>
                    <a:pt x="126816" y="881027"/>
                    <a:pt x="119085" y="929172"/>
                  </a:cubicBezTo>
                  <a:lnTo>
                    <a:pt x="117187" y="940835"/>
                  </a:lnTo>
                  <a:cubicBezTo>
                    <a:pt x="114068" y="959415"/>
                    <a:pt x="122069" y="969451"/>
                    <a:pt x="131427" y="971350"/>
                  </a:cubicBezTo>
                  <a:cubicBezTo>
                    <a:pt x="140649" y="973113"/>
                    <a:pt x="151634" y="966739"/>
                    <a:pt x="155567" y="948701"/>
                  </a:cubicBezTo>
                  <a:cubicBezTo>
                    <a:pt x="166959" y="896352"/>
                    <a:pt x="188659" y="819998"/>
                    <a:pt x="206425" y="781210"/>
                  </a:cubicBezTo>
                  <a:cubicBezTo>
                    <a:pt x="206425" y="781210"/>
                    <a:pt x="206425" y="781210"/>
                    <a:pt x="206425" y="781210"/>
                  </a:cubicBezTo>
                  <a:cubicBezTo>
                    <a:pt x="233684" y="721809"/>
                    <a:pt x="267047" y="659288"/>
                    <a:pt x="325499" y="605040"/>
                  </a:cubicBezTo>
                  <a:cubicBezTo>
                    <a:pt x="330652" y="600293"/>
                    <a:pt x="338247" y="599615"/>
                    <a:pt x="344079" y="603413"/>
                  </a:cubicBezTo>
                  <a:cubicBezTo>
                    <a:pt x="349911" y="607074"/>
                    <a:pt x="352487" y="614398"/>
                    <a:pt x="350453" y="620908"/>
                  </a:cubicBezTo>
                  <a:cubicBezTo>
                    <a:pt x="350182" y="621721"/>
                    <a:pt x="325092" y="701330"/>
                    <a:pt x="343943" y="775650"/>
                  </a:cubicBezTo>
                  <a:cubicBezTo>
                    <a:pt x="361167" y="843867"/>
                    <a:pt x="385714" y="898657"/>
                    <a:pt x="414872" y="934054"/>
                  </a:cubicBezTo>
                  <a:cubicBezTo>
                    <a:pt x="428163" y="950193"/>
                    <a:pt x="444709" y="950329"/>
                    <a:pt x="452303" y="945311"/>
                  </a:cubicBezTo>
                  <a:cubicBezTo>
                    <a:pt x="462475" y="938394"/>
                    <a:pt x="455965" y="923611"/>
                    <a:pt x="452710" y="917644"/>
                  </a:cubicBezTo>
                  <a:cubicBezTo>
                    <a:pt x="430333" y="876687"/>
                    <a:pt x="399276" y="784601"/>
                    <a:pt x="401446" y="733608"/>
                  </a:cubicBezTo>
                  <a:cubicBezTo>
                    <a:pt x="403752" y="677190"/>
                    <a:pt x="424095" y="644777"/>
                    <a:pt x="441861" y="616296"/>
                  </a:cubicBezTo>
                  <a:cubicBezTo>
                    <a:pt x="460576" y="586324"/>
                    <a:pt x="476851" y="560285"/>
                    <a:pt x="474003" y="508479"/>
                  </a:cubicBezTo>
                  <a:cubicBezTo>
                    <a:pt x="470883" y="494645"/>
                    <a:pt x="445522" y="382623"/>
                    <a:pt x="439148" y="309253"/>
                  </a:cubicBezTo>
                  <a:cubicBezTo>
                    <a:pt x="438741" y="303828"/>
                    <a:pt x="441183" y="298539"/>
                    <a:pt x="445658" y="295420"/>
                  </a:cubicBezTo>
                  <a:cubicBezTo>
                    <a:pt x="450133" y="292300"/>
                    <a:pt x="455965" y="291893"/>
                    <a:pt x="460983" y="294199"/>
                  </a:cubicBezTo>
                  <a:cubicBezTo>
                    <a:pt x="523504" y="324578"/>
                    <a:pt x="530421" y="418291"/>
                    <a:pt x="535981" y="493560"/>
                  </a:cubicBezTo>
                  <a:lnTo>
                    <a:pt x="536252" y="497765"/>
                  </a:lnTo>
                  <a:cubicBezTo>
                    <a:pt x="537744" y="517701"/>
                    <a:pt x="546559" y="526652"/>
                    <a:pt x="554154" y="526652"/>
                  </a:cubicBezTo>
                  <a:cubicBezTo>
                    <a:pt x="554154" y="526652"/>
                    <a:pt x="554154" y="526652"/>
                    <a:pt x="554154" y="526652"/>
                  </a:cubicBezTo>
                  <a:cubicBezTo>
                    <a:pt x="561613" y="526652"/>
                    <a:pt x="570157" y="517972"/>
                    <a:pt x="571378" y="498985"/>
                  </a:cubicBezTo>
                  <a:cubicBezTo>
                    <a:pt x="574226" y="456672"/>
                    <a:pt x="581007" y="244020"/>
                    <a:pt x="428163" y="220557"/>
                  </a:cubicBezTo>
                  <a:cubicBezTo>
                    <a:pt x="420568" y="219337"/>
                    <a:pt x="400361" y="219744"/>
                    <a:pt x="378797" y="220015"/>
                  </a:cubicBezTo>
                  <a:cubicBezTo>
                    <a:pt x="320210" y="220964"/>
                    <a:pt x="240059" y="222185"/>
                    <a:pt x="198287" y="203062"/>
                  </a:cubicBezTo>
                  <a:cubicBezTo>
                    <a:pt x="139293" y="176074"/>
                    <a:pt x="113525" y="128878"/>
                    <a:pt x="90605" y="87243"/>
                  </a:cubicBezTo>
                  <a:cubicBezTo>
                    <a:pt x="83960" y="75037"/>
                    <a:pt x="77586" y="63509"/>
                    <a:pt x="70669" y="52931"/>
                  </a:cubicBezTo>
                  <a:cubicBezTo>
                    <a:pt x="66330" y="45201"/>
                    <a:pt x="59820" y="40861"/>
                    <a:pt x="53988" y="408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22"/>
          <p:cNvGrpSpPr/>
          <p:nvPr/>
        </p:nvGrpSpPr>
        <p:grpSpPr>
          <a:xfrm>
            <a:off x="872976" y="1512400"/>
            <a:ext cx="1128124" cy="1249470"/>
            <a:chOff x="7744019" y="-1308885"/>
            <a:chExt cx="890570" cy="986364"/>
          </a:xfrm>
        </p:grpSpPr>
        <p:sp>
          <p:nvSpPr>
            <p:cNvPr id="339" name="Google Shape;339;p22"/>
            <p:cNvSpPr/>
            <p:nvPr/>
          </p:nvSpPr>
          <p:spPr>
            <a:xfrm>
              <a:off x="7867976" y="-1308885"/>
              <a:ext cx="393297" cy="216992"/>
            </a:xfrm>
            <a:custGeom>
              <a:rect b="b" l="l" r="r" t="t"/>
              <a:pathLst>
                <a:path extrusionOk="0" h="216992" w="393297">
                  <a:moveTo>
                    <a:pt x="33362" y="208312"/>
                  </a:moveTo>
                  <a:cubicBezTo>
                    <a:pt x="96697" y="143622"/>
                    <a:pt x="180374" y="101444"/>
                    <a:pt x="269477" y="89238"/>
                  </a:cubicBezTo>
                  <a:cubicBezTo>
                    <a:pt x="278563" y="114599"/>
                    <a:pt x="300940" y="131416"/>
                    <a:pt x="326165" y="131416"/>
                  </a:cubicBezTo>
                  <a:cubicBezTo>
                    <a:pt x="359664" y="131416"/>
                    <a:pt x="386788" y="104156"/>
                    <a:pt x="386788" y="70794"/>
                  </a:cubicBezTo>
                  <a:cubicBezTo>
                    <a:pt x="386788" y="36753"/>
                    <a:pt x="360206" y="10172"/>
                    <a:pt x="326165" y="10172"/>
                  </a:cubicBezTo>
                  <a:cubicBezTo>
                    <a:pt x="296465" y="10172"/>
                    <a:pt x="271646" y="31599"/>
                    <a:pt x="267307" y="60487"/>
                  </a:cubicBezTo>
                  <a:cubicBezTo>
                    <a:pt x="171016" y="72828"/>
                    <a:pt x="80558" y="117854"/>
                    <a:pt x="12477" y="187427"/>
                  </a:cubicBezTo>
                  <a:lnTo>
                    <a:pt x="10171" y="189868"/>
                  </a:lnTo>
                  <a:lnTo>
                    <a:pt x="31057" y="210753"/>
                  </a:lnTo>
                  <a:lnTo>
                    <a:pt x="33362" y="208312"/>
                  </a:lnTo>
                  <a:close/>
                  <a:moveTo>
                    <a:pt x="326030" y="39059"/>
                  </a:moveTo>
                  <a:cubicBezTo>
                    <a:pt x="343254" y="39059"/>
                    <a:pt x="357900" y="53706"/>
                    <a:pt x="357900" y="70929"/>
                  </a:cubicBezTo>
                  <a:cubicBezTo>
                    <a:pt x="357900" y="88153"/>
                    <a:pt x="343254" y="102800"/>
                    <a:pt x="326030" y="102800"/>
                  </a:cubicBezTo>
                  <a:cubicBezTo>
                    <a:pt x="308806" y="102800"/>
                    <a:pt x="294159" y="88153"/>
                    <a:pt x="294159" y="70929"/>
                  </a:cubicBezTo>
                  <a:cubicBezTo>
                    <a:pt x="294159" y="53027"/>
                    <a:pt x="308128" y="39059"/>
                    <a:pt x="326030" y="390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7744019" y="-1097318"/>
              <a:ext cx="149182" cy="406860"/>
            </a:xfrm>
            <a:custGeom>
              <a:rect b="b" l="l" r="r" t="t"/>
              <a:pathLst>
                <a:path extrusionOk="0" h="406860" w="149181">
                  <a:moveTo>
                    <a:pt x="29701" y="406589"/>
                  </a:moveTo>
                  <a:lnTo>
                    <a:pt x="30650" y="409844"/>
                  </a:lnTo>
                  <a:lnTo>
                    <a:pt x="57774" y="402113"/>
                  </a:lnTo>
                  <a:lnTo>
                    <a:pt x="56689" y="398858"/>
                  </a:lnTo>
                  <a:cubicBezTo>
                    <a:pt x="45975" y="363868"/>
                    <a:pt x="40686" y="326302"/>
                    <a:pt x="40686" y="283853"/>
                  </a:cubicBezTo>
                  <a:cubicBezTo>
                    <a:pt x="40686" y="230554"/>
                    <a:pt x="50857" y="177120"/>
                    <a:pt x="70116" y="129246"/>
                  </a:cubicBezTo>
                  <a:cubicBezTo>
                    <a:pt x="74320" y="130060"/>
                    <a:pt x="79067" y="130060"/>
                    <a:pt x="82728" y="130060"/>
                  </a:cubicBezTo>
                  <a:cubicBezTo>
                    <a:pt x="104699" y="130060"/>
                    <a:pt x="124906" y="118668"/>
                    <a:pt x="135620" y="100359"/>
                  </a:cubicBezTo>
                  <a:cubicBezTo>
                    <a:pt x="144028" y="85305"/>
                    <a:pt x="146062" y="69573"/>
                    <a:pt x="141723" y="55197"/>
                  </a:cubicBezTo>
                  <a:cubicBezTo>
                    <a:pt x="137112" y="39737"/>
                    <a:pt x="127754" y="27260"/>
                    <a:pt x="113514" y="17902"/>
                  </a:cubicBezTo>
                  <a:cubicBezTo>
                    <a:pt x="106462" y="14376"/>
                    <a:pt x="95476" y="10172"/>
                    <a:pt x="82592" y="10172"/>
                  </a:cubicBezTo>
                  <a:cubicBezTo>
                    <a:pt x="60622" y="10172"/>
                    <a:pt x="40415" y="21564"/>
                    <a:pt x="29701" y="39737"/>
                  </a:cubicBezTo>
                  <a:cubicBezTo>
                    <a:pt x="14918" y="64826"/>
                    <a:pt x="20750" y="96426"/>
                    <a:pt x="43263" y="115819"/>
                  </a:cubicBezTo>
                  <a:cubicBezTo>
                    <a:pt x="21292" y="169389"/>
                    <a:pt x="10171" y="225807"/>
                    <a:pt x="10171" y="283853"/>
                  </a:cubicBezTo>
                  <a:cubicBezTo>
                    <a:pt x="12070" y="327115"/>
                    <a:pt x="18716" y="369565"/>
                    <a:pt x="29701" y="406589"/>
                  </a:cubicBezTo>
                  <a:close/>
                  <a:moveTo>
                    <a:pt x="68217" y="95612"/>
                  </a:moveTo>
                  <a:cubicBezTo>
                    <a:pt x="60758" y="91815"/>
                    <a:pt x="55197" y="85034"/>
                    <a:pt x="52892" y="77032"/>
                  </a:cubicBezTo>
                  <a:cubicBezTo>
                    <a:pt x="50722" y="69031"/>
                    <a:pt x="51943" y="60487"/>
                    <a:pt x="56282" y="53570"/>
                  </a:cubicBezTo>
                  <a:lnTo>
                    <a:pt x="56418" y="53434"/>
                  </a:lnTo>
                  <a:cubicBezTo>
                    <a:pt x="61978" y="43805"/>
                    <a:pt x="72964" y="37567"/>
                    <a:pt x="84356" y="37567"/>
                  </a:cubicBezTo>
                  <a:cubicBezTo>
                    <a:pt x="89645" y="37567"/>
                    <a:pt x="95070" y="38923"/>
                    <a:pt x="100223" y="41500"/>
                  </a:cubicBezTo>
                  <a:cubicBezTo>
                    <a:pt x="107275" y="45704"/>
                    <a:pt x="112293" y="52621"/>
                    <a:pt x="114870" y="61707"/>
                  </a:cubicBezTo>
                  <a:cubicBezTo>
                    <a:pt x="117311" y="69166"/>
                    <a:pt x="116362" y="78524"/>
                    <a:pt x="112293" y="85305"/>
                  </a:cubicBezTo>
                  <a:cubicBezTo>
                    <a:pt x="102935" y="99952"/>
                    <a:pt x="82864" y="104970"/>
                    <a:pt x="68217" y="9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7754015" y="-677439"/>
              <a:ext cx="339050" cy="284802"/>
            </a:xfrm>
            <a:custGeom>
              <a:rect b="b" l="l" r="r" t="t"/>
              <a:pathLst>
                <a:path extrusionOk="0" h="284802" w="339049">
                  <a:moveTo>
                    <a:pt x="115589" y="112158"/>
                  </a:moveTo>
                  <a:cubicBezTo>
                    <a:pt x="133084" y="92900"/>
                    <a:pt x="136067" y="64691"/>
                    <a:pt x="122912" y="41228"/>
                  </a:cubicBezTo>
                  <a:cubicBezTo>
                    <a:pt x="111792" y="22106"/>
                    <a:pt x="91449" y="10172"/>
                    <a:pt x="70020" y="10172"/>
                  </a:cubicBezTo>
                  <a:cubicBezTo>
                    <a:pt x="60392" y="10172"/>
                    <a:pt x="51305" y="12613"/>
                    <a:pt x="40455" y="17902"/>
                  </a:cubicBezTo>
                  <a:cubicBezTo>
                    <a:pt x="25266" y="26310"/>
                    <a:pt x="15366" y="39194"/>
                    <a:pt x="12382" y="53706"/>
                  </a:cubicBezTo>
                  <a:cubicBezTo>
                    <a:pt x="8043" y="68081"/>
                    <a:pt x="10077" y="83406"/>
                    <a:pt x="18621" y="100494"/>
                  </a:cubicBezTo>
                  <a:cubicBezTo>
                    <a:pt x="33403" y="125855"/>
                    <a:pt x="64053" y="137926"/>
                    <a:pt x="92398" y="127754"/>
                  </a:cubicBezTo>
                  <a:cubicBezTo>
                    <a:pt x="150850" y="203430"/>
                    <a:pt x="231679" y="258356"/>
                    <a:pt x="320239" y="282632"/>
                  </a:cubicBezTo>
                  <a:lnTo>
                    <a:pt x="323494" y="283581"/>
                  </a:lnTo>
                  <a:lnTo>
                    <a:pt x="331224" y="256457"/>
                  </a:lnTo>
                  <a:lnTo>
                    <a:pt x="327970" y="255508"/>
                  </a:lnTo>
                  <a:cubicBezTo>
                    <a:pt x="245377" y="232860"/>
                    <a:pt x="170108" y="182002"/>
                    <a:pt x="115589" y="112158"/>
                  </a:cubicBezTo>
                  <a:close/>
                  <a:moveTo>
                    <a:pt x="87380" y="100223"/>
                  </a:moveTo>
                  <a:cubicBezTo>
                    <a:pt x="73276" y="107954"/>
                    <a:pt x="53204" y="101851"/>
                    <a:pt x="43575" y="86797"/>
                  </a:cubicBezTo>
                  <a:cubicBezTo>
                    <a:pt x="39371" y="78253"/>
                    <a:pt x="38421" y="70522"/>
                    <a:pt x="40862" y="63063"/>
                  </a:cubicBezTo>
                  <a:cubicBezTo>
                    <a:pt x="43439" y="55197"/>
                    <a:pt x="48864" y="48416"/>
                    <a:pt x="55374" y="44483"/>
                  </a:cubicBezTo>
                  <a:cubicBezTo>
                    <a:pt x="60798" y="41771"/>
                    <a:pt x="66088" y="40415"/>
                    <a:pt x="71512" y="40415"/>
                  </a:cubicBezTo>
                  <a:cubicBezTo>
                    <a:pt x="82905" y="40415"/>
                    <a:pt x="93890" y="46653"/>
                    <a:pt x="99314" y="56282"/>
                  </a:cubicBezTo>
                  <a:cubicBezTo>
                    <a:pt x="107316" y="70929"/>
                    <a:pt x="101755" y="91137"/>
                    <a:pt x="87380" y="100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8123212" y="-539513"/>
              <a:ext cx="379735" cy="216992"/>
            </a:xfrm>
            <a:custGeom>
              <a:rect b="b" l="l" r="r" t="t"/>
              <a:pathLst>
                <a:path extrusionOk="0" h="216992" w="379735">
                  <a:moveTo>
                    <a:pt x="360613" y="12748"/>
                  </a:moveTo>
                  <a:cubicBezTo>
                    <a:pt x="297821" y="75540"/>
                    <a:pt x="215093" y="116769"/>
                    <a:pt x="127618" y="128839"/>
                  </a:cubicBezTo>
                  <a:cubicBezTo>
                    <a:pt x="120024" y="104156"/>
                    <a:pt x="96697" y="86661"/>
                    <a:pt x="70794" y="86661"/>
                  </a:cubicBezTo>
                  <a:cubicBezTo>
                    <a:pt x="37974" y="86661"/>
                    <a:pt x="10171" y="113785"/>
                    <a:pt x="10171" y="145792"/>
                  </a:cubicBezTo>
                  <a:cubicBezTo>
                    <a:pt x="10171" y="161252"/>
                    <a:pt x="16275" y="176577"/>
                    <a:pt x="27260" y="189326"/>
                  </a:cubicBezTo>
                  <a:cubicBezTo>
                    <a:pt x="38923" y="200989"/>
                    <a:pt x="54655" y="207905"/>
                    <a:pt x="69302" y="207905"/>
                  </a:cubicBezTo>
                  <a:cubicBezTo>
                    <a:pt x="99003" y="207905"/>
                    <a:pt x="123821" y="186478"/>
                    <a:pt x="128161" y="157590"/>
                  </a:cubicBezTo>
                  <a:cubicBezTo>
                    <a:pt x="223231" y="145385"/>
                    <a:pt x="310298" y="101986"/>
                    <a:pt x="380142" y="32142"/>
                  </a:cubicBezTo>
                  <a:lnTo>
                    <a:pt x="382584" y="29701"/>
                  </a:lnTo>
                  <a:lnTo>
                    <a:pt x="363054" y="10172"/>
                  </a:lnTo>
                  <a:lnTo>
                    <a:pt x="360613" y="12748"/>
                  </a:lnTo>
                  <a:close/>
                  <a:moveTo>
                    <a:pt x="70794" y="116904"/>
                  </a:moveTo>
                  <a:cubicBezTo>
                    <a:pt x="88018" y="116904"/>
                    <a:pt x="102664" y="131551"/>
                    <a:pt x="102664" y="148775"/>
                  </a:cubicBezTo>
                  <a:cubicBezTo>
                    <a:pt x="102664" y="165999"/>
                    <a:pt x="88018" y="180646"/>
                    <a:pt x="70794" y="180646"/>
                  </a:cubicBezTo>
                  <a:cubicBezTo>
                    <a:pt x="62385" y="180646"/>
                    <a:pt x="54113" y="177255"/>
                    <a:pt x="48416" y="171695"/>
                  </a:cubicBezTo>
                  <a:cubicBezTo>
                    <a:pt x="44076" y="166270"/>
                    <a:pt x="38923" y="157862"/>
                    <a:pt x="38923" y="148911"/>
                  </a:cubicBezTo>
                  <a:cubicBezTo>
                    <a:pt x="38923" y="131551"/>
                    <a:pt x="53570" y="116904"/>
                    <a:pt x="70794" y="1169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8279447" y="-1250840"/>
              <a:ext cx="352611" cy="298364"/>
            </a:xfrm>
            <a:custGeom>
              <a:rect b="b" l="l" r="r" t="t"/>
              <a:pathLst>
                <a:path extrusionOk="0" h="298364" w="352611">
                  <a:moveTo>
                    <a:pt x="240589" y="188783"/>
                  </a:moveTo>
                  <a:cubicBezTo>
                    <a:pt x="233944" y="195971"/>
                    <a:pt x="229875" y="203430"/>
                    <a:pt x="227027" y="213059"/>
                  </a:cubicBezTo>
                  <a:cubicBezTo>
                    <a:pt x="222416" y="228520"/>
                    <a:pt x="223908" y="244116"/>
                    <a:pt x="231774" y="259848"/>
                  </a:cubicBezTo>
                  <a:cubicBezTo>
                    <a:pt x="242895" y="278970"/>
                    <a:pt x="263238" y="290905"/>
                    <a:pt x="284666" y="290905"/>
                  </a:cubicBezTo>
                  <a:cubicBezTo>
                    <a:pt x="294295" y="290905"/>
                    <a:pt x="303381" y="288599"/>
                    <a:pt x="314231" y="283175"/>
                  </a:cubicBezTo>
                  <a:cubicBezTo>
                    <a:pt x="329420" y="274766"/>
                    <a:pt x="339321" y="261882"/>
                    <a:pt x="342304" y="247371"/>
                  </a:cubicBezTo>
                  <a:cubicBezTo>
                    <a:pt x="346915" y="231910"/>
                    <a:pt x="345424" y="216178"/>
                    <a:pt x="337557" y="200582"/>
                  </a:cubicBezTo>
                  <a:cubicBezTo>
                    <a:pt x="326437" y="181460"/>
                    <a:pt x="306094" y="169525"/>
                    <a:pt x="284666" y="169525"/>
                  </a:cubicBezTo>
                  <a:cubicBezTo>
                    <a:pt x="277614" y="169525"/>
                    <a:pt x="270833" y="170746"/>
                    <a:pt x="265137" y="173051"/>
                  </a:cubicBezTo>
                  <a:cubicBezTo>
                    <a:pt x="203837" y="91815"/>
                    <a:pt x="117175" y="34312"/>
                    <a:pt x="21021" y="10985"/>
                  </a:cubicBezTo>
                  <a:lnTo>
                    <a:pt x="17766" y="10172"/>
                  </a:lnTo>
                  <a:lnTo>
                    <a:pt x="10171" y="38787"/>
                  </a:lnTo>
                  <a:lnTo>
                    <a:pt x="13562" y="39601"/>
                  </a:lnTo>
                  <a:cubicBezTo>
                    <a:pt x="104834" y="61300"/>
                    <a:pt x="185257" y="114328"/>
                    <a:pt x="240589" y="188783"/>
                  </a:cubicBezTo>
                  <a:close/>
                  <a:moveTo>
                    <a:pt x="255508" y="220925"/>
                  </a:moveTo>
                  <a:cubicBezTo>
                    <a:pt x="258084" y="213059"/>
                    <a:pt x="263509" y="206278"/>
                    <a:pt x="269883" y="202345"/>
                  </a:cubicBezTo>
                  <a:cubicBezTo>
                    <a:pt x="275308" y="199633"/>
                    <a:pt x="280733" y="198276"/>
                    <a:pt x="286022" y="198276"/>
                  </a:cubicBezTo>
                  <a:cubicBezTo>
                    <a:pt x="296329" y="198276"/>
                    <a:pt x="306908" y="204651"/>
                    <a:pt x="312332" y="214144"/>
                  </a:cubicBezTo>
                  <a:cubicBezTo>
                    <a:pt x="316672" y="222688"/>
                    <a:pt x="317486" y="230554"/>
                    <a:pt x="315045" y="237877"/>
                  </a:cubicBezTo>
                  <a:cubicBezTo>
                    <a:pt x="312468" y="245743"/>
                    <a:pt x="307043" y="252524"/>
                    <a:pt x="300534" y="256593"/>
                  </a:cubicBezTo>
                  <a:cubicBezTo>
                    <a:pt x="285751" y="264595"/>
                    <a:pt x="265950" y="259034"/>
                    <a:pt x="258220" y="244794"/>
                  </a:cubicBezTo>
                  <a:cubicBezTo>
                    <a:pt x="254016" y="236114"/>
                    <a:pt x="253067" y="228384"/>
                    <a:pt x="255508" y="2209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8485407" y="-939456"/>
              <a:ext cx="149182" cy="406860"/>
            </a:xfrm>
            <a:custGeom>
              <a:rect b="b" l="l" r="r" t="t"/>
              <a:pathLst>
                <a:path extrusionOk="0" h="406860" w="149181">
                  <a:moveTo>
                    <a:pt x="112068" y="295245"/>
                  </a:moveTo>
                  <a:cubicBezTo>
                    <a:pt x="134988" y="241404"/>
                    <a:pt x="146651" y="183901"/>
                    <a:pt x="146651" y="124364"/>
                  </a:cubicBezTo>
                  <a:cubicBezTo>
                    <a:pt x="146651" y="84898"/>
                    <a:pt x="141498" y="46518"/>
                    <a:pt x="131869" y="13291"/>
                  </a:cubicBezTo>
                  <a:lnTo>
                    <a:pt x="130919" y="10172"/>
                  </a:lnTo>
                  <a:lnTo>
                    <a:pt x="102439" y="17766"/>
                  </a:lnTo>
                  <a:lnTo>
                    <a:pt x="103253" y="21021"/>
                  </a:lnTo>
                  <a:cubicBezTo>
                    <a:pt x="111933" y="54384"/>
                    <a:pt x="116408" y="89102"/>
                    <a:pt x="116408" y="124364"/>
                  </a:cubicBezTo>
                  <a:cubicBezTo>
                    <a:pt x="116408" y="177798"/>
                    <a:pt x="105558" y="230825"/>
                    <a:pt x="83995" y="281818"/>
                  </a:cubicBezTo>
                  <a:cubicBezTo>
                    <a:pt x="79655" y="281005"/>
                    <a:pt x="74637" y="281005"/>
                    <a:pt x="69890" y="281005"/>
                  </a:cubicBezTo>
                  <a:cubicBezTo>
                    <a:pt x="48191" y="281005"/>
                    <a:pt x="29475" y="291719"/>
                    <a:pt x="18490" y="310705"/>
                  </a:cubicBezTo>
                  <a:cubicBezTo>
                    <a:pt x="10082" y="325759"/>
                    <a:pt x="8048" y="341356"/>
                    <a:pt x="12388" y="355867"/>
                  </a:cubicBezTo>
                  <a:cubicBezTo>
                    <a:pt x="17406" y="372684"/>
                    <a:pt x="27441" y="385839"/>
                    <a:pt x="40190" y="392891"/>
                  </a:cubicBezTo>
                  <a:cubicBezTo>
                    <a:pt x="50768" y="399943"/>
                    <a:pt x="63109" y="400757"/>
                    <a:pt x="71382" y="400757"/>
                  </a:cubicBezTo>
                  <a:cubicBezTo>
                    <a:pt x="93081" y="400757"/>
                    <a:pt x="111797" y="390043"/>
                    <a:pt x="122782" y="371056"/>
                  </a:cubicBezTo>
                  <a:cubicBezTo>
                    <a:pt x="131055" y="356138"/>
                    <a:pt x="133225" y="340677"/>
                    <a:pt x="129020" y="326302"/>
                  </a:cubicBezTo>
                  <a:cubicBezTo>
                    <a:pt x="128885" y="315859"/>
                    <a:pt x="123189" y="305281"/>
                    <a:pt x="112068" y="295245"/>
                  </a:cubicBezTo>
                  <a:close/>
                  <a:moveTo>
                    <a:pt x="99320" y="357494"/>
                  </a:moveTo>
                  <a:lnTo>
                    <a:pt x="99184" y="357766"/>
                  </a:lnTo>
                  <a:cubicBezTo>
                    <a:pt x="95522" y="364547"/>
                    <a:pt x="88606" y="369565"/>
                    <a:pt x="80333" y="371734"/>
                  </a:cubicBezTo>
                  <a:cubicBezTo>
                    <a:pt x="71653" y="374040"/>
                    <a:pt x="62567" y="372684"/>
                    <a:pt x="55515" y="368208"/>
                  </a:cubicBezTo>
                  <a:cubicBezTo>
                    <a:pt x="40461" y="358579"/>
                    <a:pt x="35850" y="339728"/>
                    <a:pt x="44936" y="324267"/>
                  </a:cubicBezTo>
                  <a:cubicBezTo>
                    <a:pt x="50497" y="314638"/>
                    <a:pt x="61346" y="308400"/>
                    <a:pt x="72874" y="308400"/>
                  </a:cubicBezTo>
                  <a:cubicBezTo>
                    <a:pt x="78163" y="308400"/>
                    <a:pt x="83588" y="309756"/>
                    <a:pt x="88741" y="312333"/>
                  </a:cubicBezTo>
                  <a:cubicBezTo>
                    <a:pt x="95794" y="316537"/>
                    <a:pt x="100812" y="323454"/>
                    <a:pt x="103388" y="332405"/>
                  </a:cubicBezTo>
                  <a:cubicBezTo>
                    <a:pt x="105965" y="341627"/>
                    <a:pt x="104745" y="349357"/>
                    <a:pt x="99320" y="3574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7996950" y="-1034255"/>
              <a:ext cx="393297" cy="216992"/>
            </a:xfrm>
            <a:custGeom>
              <a:rect b="b" l="l" r="r" t="t"/>
              <a:pathLst>
                <a:path extrusionOk="0" h="216992" w="393297">
                  <a:moveTo>
                    <a:pt x="127211" y="186342"/>
                  </a:moveTo>
                  <a:cubicBezTo>
                    <a:pt x="145520" y="203837"/>
                    <a:pt x="170881" y="213737"/>
                    <a:pt x="197191" y="213737"/>
                  </a:cubicBezTo>
                  <a:cubicBezTo>
                    <a:pt x="223502" y="213737"/>
                    <a:pt x="248862" y="203701"/>
                    <a:pt x="267171" y="186342"/>
                  </a:cubicBezTo>
                  <a:cubicBezTo>
                    <a:pt x="275444" y="188919"/>
                    <a:pt x="285208" y="190275"/>
                    <a:pt x="294159" y="190275"/>
                  </a:cubicBezTo>
                  <a:cubicBezTo>
                    <a:pt x="343796" y="190275"/>
                    <a:pt x="384211" y="149860"/>
                    <a:pt x="384211" y="100223"/>
                  </a:cubicBezTo>
                  <a:cubicBezTo>
                    <a:pt x="384211" y="49773"/>
                    <a:pt x="344610" y="10172"/>
                    <a:pt x="294159" y="10172"/>
                  </a:cubicBezTo>
                  <a:cubicBezTo>
                    <a:pt x="277750" y="10172"/>
                    <a:pt x="261611" y="15054"/>
                    <a:pt x="247099" y="24276"/>
                  </a:cubicBezTo>
                  <a:cubicBezTo>
                    <a:pt x="218212" y="8002"/>
                    <a:pt x="176170" y="8002"/>
                    <a:pt x="147283" y="24276"/>
                  </a:cubicBezTo>
                  <a:cubicBezTo>
                    <a:pt x="131145" y="14918"/>
                    <a:pt x="115277" y="10172"/>
                    <a:pt x="100223" y="10172"/>
                  </a:cubicBezTo>
                  <a:cubicBezTo>
                    <a:pt x="50586" y="10172"/>
                    <a:pt x="10171" y="50586"/>
                    <a:pt x="10171" y="100223"/>
                  </a:cubicBezTo>
                  <a:cubicBezTo>
                    <a:pt x="10171" y="150674"/>
                    <a:pt x="49773" y="190275"/>
                    <a:pt x="100223" y="190275"/>
                  </a:cubicBezTo>
                  <a:cubicBezTo>
                    <a:pt x="109852" y="190275"/>
                    <a:pt x="118532" y="189054"/>
                    <a:pt x="127211" y="186342"/>
                  </a:cubicBezTo>
                  <a:close/>
                  <a:moveTo>
                    <a:pt x="96833" y="112022"/>
                  </a:moveTo>
                  <a:cubicBezTo>
                    <a:pt x="96833" y="128432"/>
                    <a:pt x="101037" y="144028"/>
                    <a:pt x="109716" y="159625"/>
                  </a:cubicBezTo>
                  <a:cubicBezTo>
                    <a:pt x="107004" y="160032"/>
                    <a:pt x="103885" y="160032"/>
                    <a:pt x="100087" y="160032"/>
                  </a:cubicBezTo>
                  <a:cubicBezTo>
                    <a:pt x="83813" y="160574"/>
                    <a:pt x="68759" y="155014"/>
                    <a:pt x="57367" y="144028"/>
                  </a:cubicBezTo>
                  <a:cubicBezTo>
                    <a:pt x="45704" y="132772"/>
                    <a:pt x="38923" y="116904"/>
                    <a:pt x="38923" y="100223"/>
                  </a:cubicBezTo>
                  <a:cubicBezTo>
                    <a:pt x="38923" y="66996"/>
                    <a:pt x="66996" y="39059"/>
                    <a:pt x="100087" y="39059"/>
                  </a:cubicBezTo>
                  <a:cubicBezTo>
                    <a:pt x="109310" y="39059"/>
                    <a:pt x="117583" y="41500"/>
                    <a:pt x="123685" y="44077"/>
                  </a:cubicBezTo>
                  <a:cubicBezTo>
                    <a:pt x="106597" y="62928"/>
                    <a:pt x="96833" y="87475"/>
                    <a:pt x="96833" y="112022"/>
                  </a:cubicBezTo>
                  <a:close/>
                  <a:moveTo>
                    <a:pt x="197056" y="184986"/>
                  </a:moveTo>
                  <a:cubicBezTo>
                    <a:pt x="156776" y="184986"/>
                    <a:pt x="124092" y="152301"/>
                    <a:pt x="124092" y="112022"/>
                  </a:cubicBezTo>
                  <a:cubicBezTo>
                    <a:pt x="124092" y="71743"/>
                    <a:pt x="156776" y="39059"/>
                    <a:pt x="197056" y="39059"/>
                  </a:cubicBezTo>
                  <a:cubicBezTo>
                    <a:pt x="237335" y="39059"/>
                    <a:pt x="270019" y="71743"/>
                    <a:pt x="270019" y="112022"/>
                  </a:cubicBezTo>
                  <a:cubicBezTo>
                    <a:pt x="270019" y="152166"/>
                    <a:pt x="237335" y="184986"/>
                    <a:pt x="197056" y="184986"/>
                  </a:cubicBezTo>
                  <a:close/>
                  <a:moveTo>
                    <a:pt x="270155" y="45297"/>
                  </a:moveTo>
                  <a:cubicBezTo>
                    <a:pt x="278699" y="40957"/>
                    <a:pt x="286022" y="39059"/>
                    <a:pt x="294024" y="39059"/>
                  </a:cubicBezTo>
                  <a:cubicBezTo>
                    <a:pt x="327251" y="39059"/>
                    <a:pt x="355188" y="67132"/>
                    <a:pt x="355188" y="100223"/>
                  </a:cubicBezTo>
                  <a:cubicBezTo>
                    <a:pt x="355188" y="133314"/>
                    <a:pt x="327115" y="161388"/>
                    <a:pt x="294024" y="161388"/>
                  </a:cubicBezTo>
                  <a:cubicBezTo>
                    <a:pt x="290905" y="161388"/>
                    <a:pt x="288057" y="161388"/>
                    <a:pt x="284666" y="160845"/>
                  </a:cubicBezTo>
                  <a:cubicBezTo>
                    <a:pt x="292939" y="145656"/>
                    <a:pt x="297415" y="128975"/>
                    <a:pt x="297415" y="113378"/>
                  </a:cubicBezTo>
                  <a:cubicBezTo>
                    <a:pt x="297415" y="88017"/>
                    <a:pt x="288057" y="64555"/>
                    <a:pt x="270155" y="452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7900253" y="-866357"/>
              <a:ext cx="583165" cy="271240"/>
            </a:xfrm>
            <a:custGeom>
              <a:rect b="b" l="l" r="r" t="t"/>
              <a:pathLst>
                <a:path extrusionOk="0" h="271240" w="583165">
                  <a:moveTo>
                    <a:pt x="577605" y="193259"/>
                  </a:moveTo>
                  <a:cubicBezTo>
                    <a:pt x="576113" y="160303"/>
                    <a:pt x="572994" y="130738"/>
                    <a:pt x="568790" y="108496"/>
                  </a:cubicBezTo>
                  <a:lnTo>
                    <a:pt x="568790" y="106597"/>
                  </a:lnTo>
                  <a:cubicBezTo>
                    <a:pt x="567162" y="93849"/>
                    <a:pt x="562280" y="81236"/>
                    <a:pt x="557126" y="69573"/>
                  </a:cubicBezTo>
                  <a:lnTo>
                    <a:pt x="557126" y="67946"/>
                  </a:lnTo>
                  <a:lnTo>
                    <a:pt x="556720" y="67132"/>
                  </a:lnTo>
                  <a:cubicBezTo>
                    <a:pt x="550481" y="56282"/>
                    <a:pt x="539903" y="45704"/>
                    <a:pt x="528917" y="39330"/>
                  </a:cubicBezTo>
                  <a:cubicBezTo>
                    <a:pt x="528104" y="38923"/>
                    <a:pt x="527019" y="38380"/>
                    <a:pt x="526069" y="37702"/>
                  </a:cubicBezTo>
                  <a:cubicBezTo>
                    <a:pt x="523493" y="36211"/>
                    <a:pt x="520102" y="34312"/>
                    <a:pt x="516847" y="33227"/>
                  </a:cubicBezTo>
                  <a:lnTo>
                    <a:pt x="450936" y="10172"/>
                  </a:lnTo>
                  <a:lnTo>
                    <a:pt x="425982" y="58588"/>
                  </a:lnTo>
                  <a:lnTo>
                    <a:pt x="364411" y="36617"/>
                  </a:lnTo>
                  <a:lnTo>
                    <a:pt x="302297" y="151894"/>
                  </a:lnTo>
                  <a:lnTo>
                    <a:pt x="285751" y="151894"/>
                  </a:lnTo>
                  <a:lnTo>
                    <a:pt x="223637" y="36617"/>
                  </a:lnTo>
                  <a:lnTo>
                    <a:pt x="162066" y="58588"/>
                  </a:lnTo>
                  <a:lnTo>
                    <a:pt x="137112" y="10172"/>
                  </a:lnTo>
                  <a:lnTo>
                    <a:pt x="72692" y="33227"/>
                  </a:lnTo>
                  <a:cubicBezTo>
                    <a:pt x="68217" y="34719"/>
                    <a:pt x="63470" y="36346"/>
                    <a:pt x="60080" y="39465"/>
                  </a:cubicBezTo>
                  <a:cubicBezTo>
                    <a:pt x="46518" y="46382"/>
                    <a:pt x="37702" y="58317"/>
                    <a:pt x="32549" y="67132"/>
                  </a:cubicBezTo>
                  <a:lnTo>
                    <a:pt x="31193" y="69709"/>
                  </a:lnTo>
                  <a:cubicBezTo>
                    <a:pt x="24819" y="79880"/>
                    <a:pt x="20886" y="92086"/>
                    <a:pt x="18987" y="108225"/>
                  </a:cubicBezTo>
                  <a:lnTo>
                    <a:pt x="18987" y="109310"/>
                  </a:lnTo>
                  <a:cubicBezTo>
                    <a:pt x="16275" y="130466"/>
                    <a:pt x="13427" y="158269"/>
                    <a:pt x="10171" y="194886"/>
                  </a:cubicBezTo>
                  <a:lnTo>
                    <a:pt x="10171" y="210075"/>
                  </a:lnTo>
                  <a:lnTo>
                    <a:pt x="84627" y="210075"/>
                  </a:lnTo>
                  <a:cubicBezTo>
                    <a:pt x="84084" y="215229"/>
                    <a:pt x="83813" y="220654"/>
                    <a:pt x="83542" y="226350"/>
                  </a:cubicBezTo>
                  <a:cubicBezTo>
                    <a:pt x="83135" y="232588"/>
                    <a:pt x="82864" y="239098"/>
                    <a:pt x="82186" y="246422"/>
                  </a:cubicBezTo>
                  <a:lnTo>
                    <a:pt x="82186" y="261611"/>
                  </a:lnTo>
                  <a:lnTo>
                    <a:pt x="508981" y="261611"/>
                  </a:lnTo>
                  <a:lnTo>
                    <a:pt x="508981" y="246150"/>
                  </a:lnTo>
                  <a:cubicBezTo>
                    <a:pt x="508303" y="239234"/>
                    <a:pt x="507896" y="232724"/>
                    <a:pt x="507625" y="226485"/>
                  </a:cubicBezTo>
                  <a:cubicBezTo>
                    <a:pt x="507354" y="220789"/>
                    <a:pt x="507083" y="215365"/>
                    <a:pt x="506540" y="210211"/>
                  </a:cubicBezTo>
                  <a:lnTo>
                    <a:pt x="581809" y="210211"/>
                  </a:lnTo>
                  <a:lnTo>
                    <a:pt x="577605" y="193259"/>
                  </a:lnTo>
                  <a:close/>
                  <a:moveTo>
                    <a:pt x="45975" y="109174"/>
                  </a:moveTo>
                  <a:cubicBezTo>
                    <a:pt x="47467" y="100223"/>
                    <a:pt x="50451" y="91679"/>
                    <a:pt x="55740" y="80965"/>
                  </a:cubicBezTo>
                  <a:cubicBezTo>
                    <a:pt x="59944" y="74049"/>
                    <a:pt x="65505" y="68488"/>
                    <a:pt x="73370" y="63199"/>
                  </a:cubicBezTo>
                  <a:lnTo>
                    <a:pt x="81779" y="58995"/>
                  </a:lnTo>
                  <a:lnTo>
                    <a:pt x="123007" y="43805"/>
                  </a:lnTo>
                  <a:lnTo>
                    <a:pt x="136298" y="69166"/>
                  </a:lnTo>
                  <a:cubicBezTo>
                    <a:pt x="122736" y="77303"/>
                    <a:pt x="112158" y="87746"/>
                    <a:pt x="105512" y="99681"/>
                  </a:cubicBezTo>
                  <a:cubicBezTo>
                    <a:pt x="95341" y="118261"/>
                    <a:pt x="90459" y="134671"/>
                    <a:pt x="90459" y="149725"/>
                  </a:cubicBezTo>
                  <a:cubicBezTo>
                    <a:pt x="90459" y="150674"/>
                    <a:pt x="90052" y="152708"/>
                    <a:pt x="89509" y="155692"/>
                  </a:cubicBezTo>
                  <a:cubicBezTo>
                    <a:pt x="88560" y="160981"/>
                    <a:pt x="87204" y="168711"/>
                    <a:pt x="86254" y="178612"/>
                  </a:cubicBezTo>
                  <a:lnTo>
                    <a:pt x="38652" y="178612"/>
                  </a:lnTo>
                  <a:cubicBezTo>
                    <a:pt x="40279" y="152301"/>
                    <a:pt x="43127" y="130195"/>
                    <a:pt x="45704" y="111480"/>
                  </a:cubicBezTo>
                  <a:lnTo>
                    <a:pt x="45975" y="109174"/>
                  </a:lnTo>
                  <a:close/>
                  <a:moveTo>
                    <a:pt x="466668" y="146741"/>
                  </a:moveTo>
                  <a:lnTo>
                    <a:pt x="466668" y="150131"/>
                  </a:lnTo>
                  <a:cubicBezTo>
                    <a:pt x="469245" y="170610"/>
                    <a:pt x="471957" y="197192"/>
                    <a:pt x="475076" y="231503"/>
                  </a:cubicBezTo>
                  <a:lnTo>
                    <a:pt x="110802" y="231503"/>
                  </a:lnTo>
                  <a:cubicBezTo>
                    <a:pt x="113785" y="182002"/>
                    <a:pt x="119346" y="156641"/>
                    <a:pt x="119346" y="155556"/>
                  </a:cubicBezTo>
                  <a:lnTo>
                    <a:pt x="119346" y="152573"/>
                  </a:lnTo>
                  <a:cubicBezTo>
                    <a:pt x="119346" y="141994"/>
                    <a:pt x="123279" y="129381"/>
                    <a:pt x="130602" y="116226"/>
                  </a:cubicBezTo>
                  <a:cubicBezTo>
                    <a:pt x="137926" y="104427"/>
                    <a:pt x="149318" y="95070"/>
                    <a:pt x="161252" y="91137"/>
                  </a:cubicBezTo>
                  <a:lnTo>
                    <a:pt x="209804" y="73099"/>
                  </a:lnTo>
                  <a:lnTo>
                    <a:pt x="268121" y="182409"/>
                  </a:lnTo>
                  <a:lnTo>
                    <a:pt x="317758" y="182409"/>
                  </a:lnTo>
                  <a:lnTo>
                    <a:pt x="376074" y="73099"/>
                  </a:lnTo>
                  <a:lnTo>
                    <a:pt x="424761" y="89780"/>
                  </a:lnTo>
                  <a:cubicBezTo>
                    <a:pt x="428966" y="91137"/>
                    <a:pt x="431678" y="92493"/>
                    <a:pt x="434255" y="93849"/>
                  </a:cubicBezTo>
                  <a:cubicBezTo>
                    <a:pt x="442934" y="99681"/>
                    <a:pt x="449580" y="105106"/>
                    <a:pt x="454733" y="113921"/>
                  </a:cubicBezTo>
                  <a:lnTo>
                    <a:pt x="455140" y="115955"/>
                  </a:lnTo>
                  <a:cubicBezTo>
                    <a:pt x="461107" y="127618"/>
                    <a:pt x="465176" y="137383"/>
                    <a:pt x="466668" y="146741"/>
                  </a:cubicBezTo>
                  <a:close/>
                  <a:moveTo>
                    <a:pt x="505184" y="61707"/>
                  </a:moveTo>
                  <a:lnTo>
                    <a:pt x="513728" y="66047"/>
                  </a:lnTo>
                  <a:cubicBezTo>
                    <a:pt x="519831" y="69709"/>
                    <a:pt x="525120" y="74591"/>
                    <a:pt x="531223" y="81914"/>
                  </a:cubicBezTo>
                  <a:lnTo>
                    <a:pt x="531223" y="83135"/>
                  </a:lnTo>
                  <a:lnTo>
                    <a:pt x="531630" y="83949"/>
                  </a:lnTo>
                  <a:cubicBezTo>
                    <a:pt x="536783" y="93035"/>
                    <a:pt x="540038" y="101579"/>
                    <a:pt x="541394" y="110123"/>
                  </a:cubicBezTo>
                  <a:lnTo>
                    <a:pt x="541394" y="113514"/>
                  </a:lnTo>
                  <a:cubicBezTo>
                    <a:pt x="544107" y="132094"/>
                    <a:pt x="546955" y="154607"/>
                    <a:pt x="548447" y="181595"/>
                  </a:cubicBezTo>
                  <a:lnTo>
                    <a:pt x="500844" y="181595"/>
                  </a:lnTo>
                  <a:cubicBezTo>
                    <a:pt x="499488" y="169932"/>
                    <a:pt x="498267" y="159218"/>
                    <a:pt x="496911" y="148775"/>
                  </a:cubicBezTo>
                  <a:lnTo>
                    <a:pt x="496640" y="144978"/>
                  </a:lnTo>
                  <a:cubicBezTo>
                    <a:pt x="495419" y="134399"/>
                    <a:pt x="491893" y="118532"/>
                    <a:pt x="481993" y="103207"/>
                  </a:cubicBezTo>
                  <a:lnTo>
                    <a:pt x="481993" y="101715"/>
                  </a:lnTo>
                  <a:lnTo>
                    <a:pt x="481450" y="100901"/>
                  </a:lnTo>
                  <a:cubicBezTo>
                    <a:pt x="473991" y="88967"/>
                    <a:pt x="464227" y="79202"/>
                    <a:pt x="452292" y="72014"/>
                  </a:cubicBezTo>
                  <a:lnTo>
                    <a:pt x="465583" y="46653"/>
                  </a:lnTo>
                  <a:lnTo>
                    <a:pt x="505184" y="617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"/>
          <p:cNvSpPr/>
          <p:nvPr/>
        </p:nvSpPr>
        <p:spPr>
          <a:xfrm>
            <a:off x="409575" y="402431"/>
            <a:ext cx="6181725" cy="6643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2" name="Google Shape;352;p23"/>
          <p:cNvSpPr txBox="1"/>
          <p:nvPr/>
        </p:nvSpPr>
        <p:spPr>
          <a:xfrm>
            <a:off x="515624" y="409454"/>
            <a:ext cx="65328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Campos de Experiência</a:t>
            </a:r>
            <a:endParaRPr/>
          </a:p>
        </p:txBody>
      </p:sp>
      <p:grpSp>
        <p:nvGrpSpPr>
          <p:cNvPr id="353" name="Google Shape;353;p23"/>
          <p:cNvGrpSpPr/>
          <p:nvPr/>
        </p:nvGrpSpPr>
        <p:grpSpPr>
          <a:xfrm>
            <a:off x="1910095" y="1478556"/>
            <a:ext cx="9117523" cy="1396766"/>
            <a:chOff x="1461577" y="1973088"/>
            <a:chExt cx="9117523" cy="1396766"/>
          </a:xfrm>
        </p:grpSpPr>
        <p:sp>
          <p:nvSpPr>
            <p:cNvPr id="354" name="Google Shape;354;p23"/>
            <p:cNvSpPr/>
            <p:nvPr/>
          </p:nvSpPr>
          <p:spPr>
            <a:xfrm>
              <a:off x="1461577" y="1979396"/>
              <a:ext cx="6738994" cy="4000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3"/>
            <p:cNvSpPr txBox="1"/>
            <p:nvPr/>
          </p:nvSpPr>
          <p:spPr>
            <a:xfrm>
              <a:off x="1477441" y="1973088"/>
              <a:ext cx="5875860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1. O eu, o outro e o nós</a:t>
              </a:r>
              <a:endParaRPr/>
            </a:p>
          </p:txBody>
        </p:sp>
        <p:sp>
          <p:nvSpPr>
            <p:cNvPr id="356" name="Google Shape;356;p23"/>
            <p:cNvSpPr txBox="1"/>
            <p:nvPr/>
          </p:nvSpPr>
          <p:spPr>
            <a:xfrm>
              <a:off x="1477441" y="2446565"/>
              <a:ext cx="9101659" cy="923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Destaca experiências relacionadas à </a:t>
              </a:r>
              <a:r>
                <a:rPr b="1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construção da identidade</a:t>
              </a: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 da subjetividade, construção de relações permeadas por interações positivas,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vínculos profundos e estáveis com os professores e os colegas. </a:t>
              </a:r>
              <a:endParaRPr/>
            </a:p>
          </p:txBody>
        </p:sp>
      </p:grpSp>
      <p:grpSp>
        <p:nvGrpSpPr>
          <p:cNvPr id="357" name="Google Shape;357;p23"/>
          <p:cNvGrpSpPr/>
          <p:nvPr/>
        </p:nvGrpSpPr>
        <p:grpSpPr>
          <a:xfrm>
            <a:off x="1910095" y="3312886"/>
            <a:ext cx="9117523" cy="1827653"/>
            <a:chOff x="1461577" y="3833787"/>
            <a:chExt cx="9117523" cy="1827653"/>
          </a:xfrm>
        </p:grpSpPr>
        <p:sp>
          <p:nvSpPr>
            <p:cNvPr id="358" name="Google Shape;358;p23"/>
            <p:cNvSpPr/>
            <p:nvPr/>
          </p:nvSpPr>
          <p:spPr>
            <a:xfrm>
              <a:off x="1461577" y="3840095"/>
              <a:ext cx="6738994" cy="4000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3"/>
            <p:cNvSpPr txBox="1"/>
            <p:nvPr/>
          </p:nvSpPr>
          <p:spPr>
            <a:xfrm>
              <a:off x="1477441" y="3833787"/>
              <a:ext cx="5875860" cy="400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2. Corpo, gestos e movimentos</a:t>
              </a:r>
              <a:endParaRPr/>
            </a:p>
          </p:txBody>
        </p:sp>
        <p:sp>
          <p:nvSpPr>
            <p:cNvPr id="360" name="Google Shape;360;p23"/>
            <p:cNvSpPr txBox="1"/>
            <p:nvPr/>
          </p:nvSpPr>
          <p:spPr>
            <a:xfrm>
              <a:off x="1477441" y="4307264"/>
              <a:ext cx="9101659" cy="135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Releva</a:t>
              </a: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importância de que as crianças </a:t>
              </a:r>
              <a:r>
                <a:rPr lang="pt-BR" sz="1800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devem viver</a:t>
              </a: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experiências com diferentes linguagens, como a dança e a música.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Coloca ênfase nas experiências que estimulam a </a:t>
              </a:r>
              <a:r>
                <a:rPr b="1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exploração do espaço</a:t>
              </a:r>
              <a:r>
                <a:rPr b="0" i="0" lang="pt-BR" sz="1800" u="none" cap="none" strike="noStrike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com o corpo e  diferentes formas de movimentos</a:t>
              </a:r>
              <a:endParaRPr/>
            </a:p>
          </p:txBody>
        </p:sp>
      </p:grpSp>
      <p:grpSp>
        <p:nvGrpSpPr>
          <p:cNvPr id="361" name="Google Shape;361;p23"/>
          <p:cNvGrpSpPr/>
          <p:nvPr/>
        </p:nvGrpSpPr>
        <p:grpSpPr>
          <a:xfrm>
            <a:off x="409575" y="3655099"/>
            <a:ext cx="1238926" cy="1143226"/>
            <a:chOff x="6309666" y="-1323680"/>
            <a:chExt cx="1140183" cy="1052113"/>
          </a:xfrm>
        </p:grpSpPr>
        <p:sp>
          <p:nvSpPr>
            <p:cNvPr id="362" name="Google Shape;362;p23"/>
            <p:cNvSpPr/>
            <p:nvPr/>
          </p:nvSpPr>
          <p:spPr>
            <a:xfrm>
              <a:off x="6570365" y="-1323680"/>
              <a:ext cx="176306" cy="216992"/>
            </a:xfrm>
            <a:custGeom>
              <a:rect b="b" l="l" r="r" t="t"/>
              <a:pathLst>
                <a:path extrusionOk="0" h="216992" w="176305">
                  <a:moveTo>
                    <a:pt x="87340" y="215241"/>
                  </a:moveTo>
                  <a:cubicBezTo>
                    <a:pt x="85442" y="215241"/>
                    <a:pt x="83543" y="215105"/>
                    <a:pt x="81509" y="214970"/>
                  </a:cubicBezTo>
                  <a:cubicBezTo>
                    <a:pt x="81509" y="214970"/>
                    <a:pt x="81509" y="214970"/>
                    <a:pt x="81509" y="214970"/>
                  </a:cubicBezTo>
                  <a:cubicBezTo>
                    <a:pt x="34313" y="210087"/>
                    <a:pt x="5290" y="168859"/>
                    <a:pt x="10851" y="114747"/>
                  </a:cubicBezTo>
                  <a:cubicBezTo>
                    <a:pt x="16547" y="61448"/>
                    <a:pt x="55741" y="5708"/>
                    <a:pt x="102801" y="10455"/>
                  </a:cubicBezTo>
                  <a:cubicBezTo>
                    <a:pt x="149996" y="15473"/>
                    <a:pt x="179019" y="56701"/>
                    <a:pt x="173323" y="110814"/>
                  </a:cubicBezTo>
                  <a:cubicBezTo>
                    <a:pt x="170611" y="137124"/>
                    <a:pt x="159897" y="163705"/>
                    <a:pt x="144030" y="183506"/>
                  </a:cubicBezTo>
                  <a:cubicBezTo>
                    <a:pt x="127755" y="204120"/>
                    <a:pt x="107683" y="215241"/>
                    <a:pt x="87340" y="215241"/>
                  </a:cubicBezTo>
                  <a:close/>
                  <a:moveTo>
                    <a:pt x="84763" y="184591"/>
                  </a:moveTo>
                  <a:cubicBezTo>
                    <a:pt x="96155" y="185676"/>
                    <a:pt x="109175" y="178352"/>
                    <a:pt x="120431" y="164248"/>
                  </a:cubicBezTo>
                  <a:cubicBezTo>
                    <a:pt x="132502" y="149058"/>
                    <a:pt x="141046" y="127766"/>
                    <a:pt x="143215" y="107423"/>
                  </a:cubicBezTo>
                  <a:cubicBezTo>
                    <a:pt x="147013" y="70670"/>
                    <a:pt x="129653" y="43817"/>
                    <a:pt x="99817" y="40698"/>
                  </a:cubicBezTo>
                  <a:cubicBezTo>
                    <a:pt x="75270" y="38121"/>
                    <a:pt x="45705" y="76231"/>
                    <a:pt x="41365" y="117866"/>
                  </a:cubicBezTo>
                  <a:cubicBezTo>
                    <a:pt x="37568" y="154619"/>
                    <a:pt x="55063" y="181472"/>
                    <a:pt x="84763" y="184591"/>
                  </a:cubicBezTo>
                  <a:lnTo>
                    <a:pt x="84763" y="1845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6309666" y="-1129020"/>
              <a:ext cx="623851" cy="854406"/>
            </a:xfrm>
            <a:custGeom>
              <a:rect b="b" l="l" r="r" t="t"/>
              <a:pathLst>
                <a:path extrusionOk="0" h="854406" w="623851">
                  <a:moveTo>
                    <a:pt x="437277" y="854915"/>
                  </a:moveTo>
                  <a:cubicBezTo>
                    <a:pt x="414628" y="854915"/>
                    <a:pt x="391031" y="837962"/>
                    <a:pt x="386826" y="803651"/>
                  </a:cubicBezTo>
                  <a:cubicBezTo>
                    <a:pt x="380588" y="751979"/>
                    <a:pt x="366483" y="676846"/>
                    <a:pt x="353735" y="640228"/>
                  </a:cubicBezTo>
                  <a:cubicBezTo>
                    <a:pt x="338546" y="596694"/>
                    <a:pt x="320373" y="551262"/>
                    <a:pt x="291621" y="508135"/>
                  </a:cubicBezTo>
                  <a:cubicBezTo>
                    <a:pt x="292842" y="540276"/>
                    <a:pt x="290536" y="581912"/>
                    <a:pt x="276161" y="622055"/>
                  </a:cubicBezTo>
                  <a:cubicBezTo>
                    <a:pt x="250121" y="695019"/>
                    <a:pt x="212419" y="749131"/>
                    <a:pt x="185431" y="781680"/>
                  </a:cubicBezTo>
                  <a:cubicBezTo>
                    <a:pt x="160748" y="811381"/>
                    <a:pt x="127928" y="812059"/>
                    <a:pt x="108399" y="797276"/>
                  </a:cubicBezTo>
                  <a:cubicBezTo>
                    <a:pt x="90633" y="783986"/>
                    <a:pt x="81139" y="755505"/>
                    <a:pt x="102025" y="724584"/>
                  </a:cubicBezTo>
                  <a:cubicBezTo>
                    <a:pt x="128606" y="685254"/>
                    <a:pt x="162376" y="604560"/>
                    <a:pt x="164410" y="563467"/>
                  </a:cubicBezTo>
                  <a:cubicBezTo>
                    <a:pt x="166851" y="515594"/>
                    <a:pt x="153153" y="488198"/>
                    <a:pt x="138642" y="459311"/>
                  </a:cubicBezTo>
                  <a:cubicBezTo>
                    <a:pt x="121961" y="426084"/>
                    <a:pt x="104737" y="391773"/>
                    <a:pt x="114366" y="330608"/>
                  </a:cubicBezTo>
                  <a:cubicBezTo>
                    <a:pt x="114502" y="329794"/>
                    <a:pt x="114637" y="329116"/>
                    <a:pt x="114909" y="328302"/>
                  </a:cubicBezTo>
                  <a:cubicBezTo>
                    <a:pt x="115315" y="327217"/>
                    <a:pt x="144474" y="235267"/>
                    <a:pt x="161426" y="162982"/>
                  </a:cubicBezTo>
                  <a:cubicBezTo>
                    <a:pt x="136337" y="189834"/>
                    <a:pt x="117485" y="239743"/>
                    <a:pt x="105280" y="311892"/>
                  </a:cubicBezTo>
                  <a:cubicBezTo>
                    <a:pt x="98770" y="350544"/>
                    <a:pt x="73273" y="365869"/>
                    <a:pt x="51981" y="363835"/>
                  </a:cubicBezTo>
                  <a:cubicBezTo>
                    <a:pt x="31095" y="361801"/>
                    <a:pt x="9125" y="342136"/>
                    <a:pt x="10210" y="303891"/>
                  </a:cubicBezTo>
                  <a:cubicBezTo>
                    <a:pt x="13058" y="195124"/>
                    <a:pt x="73273" y="19089"/>
                    <a:pt x="222862" y="10273"/>
                  </a:cubicBezTo>
                  <a:cubicBezTo>
                    <a:pt x="240492" y="9189"/>
                    <a:pt x="268023" y="16919"/>
                    <a:pt x="299758" y="26005"/>
                  </a:cubicBezTo>
                  <a:cubicBezTo>
                    <a:pt x="326475" y="33600"/>
                    <a:pt x="356854" y="42144"/>
                    <a:pt x="383300" y="45806"/>
                  </a:cubicBezTo>
                  <a:cubicBezTo>
                    <a:pt x="425885" y="51638"/>
                    <a:pt x="445143" y="88662"/>
                    <a:pt x="467249" y="131518"/>
                  </a:cubicBezTo>
                  <a:cubicBezTo>
                    <a:pt x="492474" y="180205"/>
                    <a:pt x="523802" y="240692"/>
                    <a:pt x="600699" y="286938"/>
                  </a:cubicBezTo>
                  <a:cubicBezTo>
                    <a:pt x="601512" y="287345"/>
                    <a:pt x="602191" y="287888"/>
                    <a:pt x="602869" y="288566"/>
                  </a:cubicBezTo>
                  <a:cubicBezTo>
                    <a:pt x="623347" y="306468"/>
                    <a:pt x="628501" y="332235"/>
                    <a:pt x="615346" y="351493"/>
                  </a:cubicBezTo>
                  <a:cubicBezTo>
                    <a:pt x="603547" y="368717"/>
                    <a:pt x="574795" y="380923"/>
                    <a:pt x="532753" y="358681"/>
                  </a:cubicBezTo>
                  <a:cubicBezTo>
                    <a:pt x="463994" y="320572"/>
                    <a:pt x="419918" y="264561"/>
                    <a:pt x="396591" y="228079"/>
                  </a:cubicBezTo>
                  <a:cubicBezTo>
                    <a:pt x="388183" y="267545"/>
                    <a:pt x="375299" y="327760"/>
                    <a:pt x="366890" y="367768"/>
                  </a:cubicBezTo>
                  <a:cubicBezTo>
                    <a:pt x="377604" y="386619"/>
                    <a:pt x="414493" y="454022"/>
                    <a:pt x="444058" y="540412"/>
                  </a:cubicBezTo>
                  <a:cubicBezTo>
                    <a:pt x="474708" y="629650"/>
                    <a:pt x="481624" y="732721"/>
                    <a:pt x="484879" y="782223"/>
                  </a:cubicBezTo>
                  <a:lnTo>
                    <a:pt x="485693" y="793750"/>
                  </a:lnTo>
                  <a:cubicBezTo>
                    <a:pt x="488405" y="830775"/>
                    <a:pt x="465486" y="852474"/>
                    <a:pt x="441481" y="854779"/>
                  </a:cubicBezTo>
                  <a:cubicBezTo>
                    <a:pt x="440261" y="854779"/>
                    <a:pt x="438769" y="854915"/>
                    <a:pt x="437277" y="854915"/>
                  </a:cubicBezTo>
                  <a:close/>
                  <a:moveTo>
                    <a:pt x="270329" y="440325"/>
                  </a:moveTo>
                  <a:cubicBezTo>
                    <a:pt x="274533" y="440325"/>
                    <a:pt x="278737" y="442088"/>
                    <a:pt x="281721" y="445478"/>
                  </a:cubicBezTo>
                  <a:cubicBezTo>
                    <a:pt x="334342" y="504473"/>
                    <a:pt x="361330" y="569164"/>
                    <a:pt x="382622" y="630193"/>
                  </a:cubicBezTo>
                  <a:cubicBezTo>
                    <a:pt x="382622" y="630193"/>
                    <a:pt x="382622" y="630193"/>
                    <a:pt x="382622" y="630193"/>
                  </a:cubicBezTo>
                  <a:cubicBezTo>
                    <a:pt x="396591" y="670200"/>
                    <a:pt x="410831" y="747504"/>
                    <a:pt x="417205" y="799989"/>
                  </a:cubicBezTo>
                  <a:cubicBezTo>
                    <a:pt x="419375" y="818026"/>
                    <a:pt x="429547" y="825078"/>
                    <a:pt x="438769" y="824400"/>
                  </a:cubicBezTo>
                  <a:cubicBezTo>
                    <a:pt x="448126" y="823451"/>
                    <a:pt x="456806" y="814365"/>
                    <a:pt x="455586" y="795920"/>
                  </a:cubicBezTo>
                  <a:lnTo>
                    <a:pt x="454772" y="784121"/>
                  </a:lnTo>
                  <a:cubicBezTo>
                    <a:pt x="451517" y="735976"/>
                    <a:pt x="444872" y="635617"/>
                    <a:pt x="415442" y="550177"/>
                  </a:cubicBezTo>
                  <a:cubicBezTo>
                    <a:pt x="382080" y="453073"/>
                    <a:pt x="338274" y="378753"/>
                    <a:pt x="337867" y="378075"/>
                  </a:cubicBezTo>
                  <a:cubicBezTo>
                    <a:pt x="335969" y="374820"/>
                    <a:pt x="335291" y="370887"/>
                    <a:pt x="336104" y="367225"/>
                  </a:cubicBezTo>
                  <a:cubicBezTo>
                    <a:pt x="349124" y="304840"/>
                    <a:pt x="375434" y="182104"/>
                    <a:pt x="375434" y="182104"/>
                  </a:cubicBezTo>
                  <a:cubicBezTo>
                    <a:pt x="376790" y="175594"/>
                    <a:pt x="382215" y="170848"/>
                    <a:pt x="388725" y="170169"/>
                  </a:cubicBezTo>
                  <a:cubicBezTo>
                    <a:pt x="395099" y="169491"/>
                    <a:pt x="401609" y="173017"/>
                    <a:pt x="404186" y="179120"/>
                  </a:cubicBezTo>
                  <a:cubicBezTo>
                    <a:pt x="404593" y="180070"/>
                    <a:pt x="449347" y="277581"/>
                    <a:pt x="547400" y="331964"/>
                  </a:cubicBezTo>
                  <a:cubicBezTo>
                    <a:pt x="569777" y="343763"/>
                    <a:pt x="585374" y="341593"/>
                    <a:pt x="590256" y="334405"/>
                  </a:cubicBezTo>
                  <a:cubicBezTo>
                    <a:pt x="594189" y="328709"/>
                    <a:pt x="591477" y="319894"/>
                    <a:pt x="583746" y="312570"/>
                  </a:cubicBezTo>
                  <a:cubicBezTo>
                    <a:pt x="500204" y="261984"/>
                    <a:pt x="465486" y="194852"/>
                    <a:pt x="440125" y="145758"/>
                  </a:cubicBezTo>
                  <a:cubicBezTo>
                    <a:pt x="417748" y="102495"/>
                    <a:pt x="404864" y="79847"/>
                    <a:pt x="379096" y="76320"/>
                  </a:cubicBezTo>
                  <a:cubicBezTo>
                    <a:pt x="350616" y="72387"/>
                    <a:pt x="319152" y="63572"/>
                    <a:pt x="291486" y="55706"/>
                  </a:cubicBezTo>
                  <a:cubicBezTo>
                    <a:pt x="264904" y="48111"/>
                    <a:pt x="237645" y="40381"/>
                    <a:pt x="224761" y="41059"/>
                  </a:cubicBezTo>
                  <a:cubicBezTo>
                    <a:pt x="79919" y="49603"/>
                    <a:pt x="42487" y="239200"/>
                    <a:pt x="40725" y="304976"/>
                  </a:cubicBezTo>
                  <a:cubicBezTo>
                    <a:pt x="40182" y="323691"/>
                    <a:pt x="47777" y="333049"/>
                    <a:pt x="54965" y="333727"/>
                  </a:cubicBezTo>
                  <a:cubicBezTo>
                    <a:pt x="62695" y="334677"/>
                    <a:pt x="71917" y="326404"/>
                    <a:pt x="75172" y="307010"/>
                  </a:cubicBezTo>
                  <a:cubicBezTo>
                    <a:pt x="93752" y="197022"/>
                    <a:pt x="127657" y="134230"/>
                    <a:pt x="178785" y="115108"/>
                  </a:cubicBezTo>
                  <a:cubicBezTo>
                    <a:pt x="183939" y="113209"/>
                    <a:pt x="189635" y="114158"/>
                    <a:pt x="193975" y="117685"/>
                  </a:cubicBezTo>
                  <a:cubicBezTo>
                    <a:pt x="198179" y="121211"/>
                    <a:pt x="200213" y="126771"/>
                    <a:pt x="199128" y="132060"/>
                  </a:cubicBezTo>
                  <a:cubicBezTo>
                    <a:pt x="185973" y="203939"/>
                    <a:pt x="148678" y="322878"/>
                    <a:pt x="144338" y="336575"/>
                  </a:cubicBezTo>
                  <a:cubicBezTo>
                    <a:pt x="136608" y="387433"/>
                    <a:pt x="150170" y="414421"/>
                    <a:pt x="165902" y="445749"/>
                  </a:cubicBezTo>
                  <a:cubicBezTo>
                    <a:pt x="180820" y="475586"/>
                    <a:pt x="197772" y="509355"/>
                    <a:pt x="194924" y="565231"/>
                  </a:cubicBezTo>
                  <a:cubicBezTo>
                    <a:pt x="192347" y="615681"/>
                    <a:pt x="153153" y="703563"/>
                    <a:pt x="127386" y="741808"/>
                  </a:cubicBezTo>
                  <a:cubicBezTo>
                    <a:pt x="118706" y="754556"/>
                    <a:pt x="118570" y="766898"/>
                    <a:pt x="126707" y="773000"/>
                  </a:cubicBezTo>
                  <a:cubicBezTo>
                    <a:pt x="134573" y="778832"/>
                    <a:pt x="148949" y="778018"/>
                    <a:pt x="161969" y="762286"/>
                  </a:cubicBezTo>
                  <a:cubicBezTo>
                    <a:pt x="187465" y="731636"/>
                    <a:pt x="222998" y="680643"/>
                    <a:pt x="247409" y="611884"/>
                  </a:cubicBezTo>
                  <a:cubicBezTo>
                    <a:pt x="272906" y="540276"/>
                    <a:pt x="255546" y="459718"/>
                    <a:pt x="255275" y="458904"/>
                  </a:cubicBezTo>
                  <a:cubicBezTo>
                    <a:pt x="253783" y="452123"/>
                    <a:pt x="257038" y="445207"/>
                    <a:pt x="263277" y="441952"/>
                  </a:cubicBezTo>
                  <a:cubicBezTo>
                    <a:pt x="265582" y="440867"/>
                    <a:pt x="267888" y="440325"/>
                    <a:pt x="270329" y="4403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7050453" y="-1320549"/>
              <a:ext cx="176306" cy="216992"/>
            </a:xfrm>
            <a:custGeom>
              <a:rect b="b" l="l" r="r" t="t"/>
              <a:pathLst>
                <a:path extrusionOk="0" h="216992" w="176305">
                  <a:moveTo>
                    <a:pt x="92092" y="217806"/>
                  </a:moveTo>
                  <a:cubicBezTo>
                    <a:pt x="69715" y="217806"/>
                    <a:pt x="48694" y="204515"/>
                    <a:pt x="32691" y="180103"/>
                  </a:cubicBezTo>
                  <a:cubicBezTo>
                    <a:pt x="18586" y="158675"/>
                    <a:pt x="10449" y="131009"/>
                    <a:pt x="10178" y="104156"/>
                  </a:cubicBezTo>
                  <a:cubicBezTo>
                    <a:pt x="9635" y="49230"/>
                    <a:pt x="42727" y="10578"/>
                    <a:pt x="90465" y="10172"/>
                  </a:cubicBezTo>
                  <a:cubicBezTo>
                    <a:pt x="90601" y="10172"/>
                    <a:pt x="90872" y="10172"/>
                    <a:pt x="91007" y="10172"/>
                  </a:cubicBezTo>
                  <a:cubicBezTo>
                    <a:pt x="138610" y="10172"/>
                    <a:pt x="172379" y="69844"/>
                    <a:pt x="172922" y="123685"/>
                  </a:cubicBezTo>
                  <a:cubicBezTo>
                    <a:pt x="173464" y="178612"/>
                    <a:pt x="140373" y="217263"/>
                    <a:pt x="92499" y="217806"/>
                  </a:cubicBezTo>
                  <a:lnTo>
                    <a:pt x="92499" y="217806"/>
                  </a:lnTo>
                  <a:cubicBezTo>
                    <a:pt x="92499" y="217806"/>
                    <a:pt x="92364" y="217806"/>
                    <a:pt x="92092" y="217806"/>
                  </a:cubicBezTo>
                  <a:close/>
                  <a:moveTo>
                    <a:pt x="92499" y="202481"/>
                  </a:moveTo>
                  <a:lnTo>
                    <a:pt x="92499" y="202481"/>
                  </a:lnTo>
                  <a:lnTo>
                    <a:pt x="92499" y="202481"/>
                  </a:lnTo>
                  <a:close/>
                  <a:moveTo>
                    <a:pt x="91143" y="40686"/>
                  </a:moveTo>
                  <a:cubicBezTo>
                    <a:pt x="91007" y="40686"/>
                    <a:pt x="91007" y="40686"/>
                    <a:pt x="90872" y="40686"/>
                  </a:cubicBezTo>
                  <a:cubicBezTo>
                    <a:pt x="60493" y="40957"/>
                    <a:pt x="40421" y="66454"/>
                    <a:pt x="40693" y="103885"/>
                  </a:cubicBezTo>
                  <a:cubicBezTo>
                    <a:pt x="40828" y="124635"/>
                    <a:pt x="47474" y="146876"/>
                    <a:pt x="58187" y="163422"/>
                  </a:cubicBezTo>
                  <a:cubicBezTo>
                    <a:pt x="68088" y="178612"/>
                    <a:pt x="80429" y="187291"/>
                    <a:pt x="92092" y="187291"/>
                  </a:cubicBezTo>
                  <a:cubicBezTo>
                    <a:pt x="92228" y="187291"/>
                    <a:pt x="92228" y="187291"/>
                    <a:pt x="92364" y="187291"/>
                  </a:cubicBezTo>
                  <a:cubicBezTo>
                    <a:pt x="122742" y="187020"/>
                    <a:pt x="142950" y="161523"/>
                    <a:pt x="142543" y="124092"/>
                  </a:cubicBezTo>
                  <a:cubicBezTo>
                    <a:pt x="142136" y="81914"/>
                    <a:pt x="116775" y="40686"/>
                    <a:pt x="91143" y="406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6839560" y="-1275155"/>
              <a:ext cx="610289" cy="1003588"/>
            </a:xfrm>
            <a:custGeom>
              <a:rect b="b" l="l" r="r" t="t"/>
              <a:pathLst>
                <a:path extrusionOk="0" h="1003588" w="610289">
                  <a:moveTo>
                    <a:pt x="134411" y="1001864"/>
                  </a:moveTo>
                  <a:cubicBezTo>
                    <a:pt x="131427" y="1001864"/>
                    <a:pt x="128579" y="1001593"/>
                    <a:pt x="125731" y="1001050"/>
                  </a:cubicBezTo>
                  <a:cubicBezTo>
                    <a:pt x="101862" y="996439"/>
                    <a:pt x="80976" y="972435"/>
                    <a:pt x="87079" y="935546"/>
                  </a:cubicBezTo>
                  <a:lnTo>
                    <a:pt x="88978" y="924018"/>
                  </a:lnTo>
                  <a:cubicBezTo>
                    <a:pt x="96979" y="874517"/>
                    <a:pt x="113661" y="771446"/>
                    <a:pt x="152990" y="684513"/>
                  </a:cubicBezTo>
                  <a:cubicBezTo>
                    <a:pt x="190964" y="600565"/>
                    <a:pt x="234498" y="536145"/>
                    <a:pt x="246975" y="518243"/>
                  </a:cubicBezTo>
                  <a:cubicBezTo>
                    <a:pt x="239652" y="460740"/>
                    <a:pt x="213613" y="333122"/>
                    <a:pt x="206425" y="298268"/>
                  </a:cubicBezTo>
                  <a:cubicBezTo>
                    <a:pt x="174147" y="287689"/>
                    <a:pt x="70398" y="243070"/>
                    <a:pt x="16964" y="96058"/>
                  </a:cubicBezTo>
                  <a:cubicBezTo>
                    <a:pt x="554" y="50897"/>
                    <a:pt x="16693" y="23908"/>
                    <a:pt x="35544" y="14550"/>
                  </a:cubicBezTo>
                  <a:cubicBezTo>
                    <a:pt x="56429" y="4108"/>
                    <a:pt x="81519" y="12787"/>
                    <a:pt x="96573" y="35843"/>
                  </a:cubicBezTo>
                  <a:cubicBezTo>
                    <a:pt x="104032" y="47371"/>
                    <a:pt x="110677" y="59441"/>
                    <a:pt x="117594" y="72189"/>
                  </a:cubicBezTo>
                  <a:cubicBezTo>
                    <a:pt x="139157" y="111519"/>
                    <a:pt x="161399" y="152205"/>
                    <a:pt x="211171" y="174989"/>
                  </a:cubicBezTo>
                  <a:cubicBezTo>
                    <a:pt x="246704" y="191263"/>
                    <a:pt x="326041" y="190043"/>
                    <a:pt x="378391" y="189093"/>
                  </a:cubicBezTo>
                  <a:cubicBezTo>
                    <a:pt x="404159" y="188687"/>
                    <a:pt x="422738" y="188415"/>
                    <a:pt x="432910" y="189907"/>
                  </a:cubicBezTo>
                  <a:cubicBezTo>
                    <a:pt x="571649" y="211335"/>
                    <a:pt x="611114" y="364450"/>
                    <a:pt x="601892" y="500613"/>
                  </a:cubicBezTo>
                  <a:cubicBezTo>
                    <a:pt x="599315" y="539129"/>
                    <a:pt x="575311" y="556759"/>
                    <a:pt x="554289" y="556759"/>
                  </a:cubicBezTo>
                  <a:cubicBezTo>
                    <a:pt x="554289" y="556759"/>
                    <a:pt x="554154" y="556759"/>
                    <a:pt x="554154" y="556759"/>
                  </a:cubicBezTo>
                  <a:cubicBezTo>
                    <a:pt x="532862" y="556759"/>
                    <a:pt x="508721" y="538857"/>
                    <a:pt x="505738" y="499528"/>
                  </a:cubicBezTo>
                  <a:lnTo>
                    <a:pt x="505467" y="495323"/>
                  </a:lnTo>
                  <a:cubicBezTo>
                    <a:pt x="501669" y="443517"/>
                    <a:pt x="497194" y="382081"/>
                    <a:pt x="474138" y="346006"/>
                  </a:cubicBezTo>
                  <a:cubicBezTo>
                    <a:pt x="484310" y="417071"/>
                    <a:pt x="503703" y="501291"/>
                    <a:pt x="503839" y="502376"/>
                  </a:cubicBezTo>
                  <a:cubicBezTo>
                    <a:pt x="503975" y="503189"/>
                    <a:pt x="504110" y="504003"/>
                    <a:pt x="504246" y="504817"/>
                  </a:cubicBezTo>
                  <a:cubicBezTo>
                    <a:pt x="508043" y="567202"/>
                    <a:pt x="487565" y="600158"/>
                    <a:pt x="467629" y="631893"/>
                  </a:cubicBezTo>
                  <a:cubicBezTo>
                    <a:pt x="450269" y="659695"/>
                    <a:pt x="433859" y="685870"/>
                    <a:pt x="431825" y="734286"/>
                  </a:cubicBezTo>
                  <a:cubicBezTo>
                    <a:pt x="430062" y="775921"/>
                    <a:pt x="456372" y="860277"/>
                    <a:pt x="479427" y="902455"/>
                  </a:cubicBezTo>
                  <a:cubicBezTo>
                    <a:pt x="497329" y="935275"/>
                    <a:pt x="485124" y="959415"/>
                    <a:pt x="469256" y="969993"/>
                  </a:cubicBezTo>
                  <a:cubicBezTo>
                    <a:pt x="449320" y="983555"/>
                    <a:pt x="415144" y="982064"/>
                    <a:pt x="391139" y="952905"/>
                  </a:cubicBezTo>
                  <a:cubicBezTo>
                    <a:pt x="359133" y="913982"/>
                    <a:pt x="332551" y="855123"/>
                    <a:pt x="314243" y="782567"/>
                  </a:cubicBezTo>
                  <a:cubicBezTo>
                    <a:pt x="303664" y="740660"/>
                    <a:pt x="305292" y="698075"/>
                    <a:pt x="309632" y="665933"/>
                  </a:cubicBezTo>
                  <a:cubicBezTo>
                    <a:pt x="276405" y="706755"/>
                    <a:pt x="253621" y="750832"/>
                    <a:pt x="234091" y="793416"/>
                  </a:cubicBezTo>
                  <a:cubicBezTo>
                    <a:pt x="217817" y="828813"/>
                    <a:pt x="196524" y="903268"/>
                    <a:pt x="185268" y="954668"/>
                  </a:cubicBezTo>
                  <a:cubicBezTo>
                    <a:pt x="178487" y="986946"/>
                    <a:pt x="155838" y="1001864"/>
                    <a:pt x="134411" y="1001864"/>
                  </a:cubicBezTo>
                  <a:close/>
                  <a:moveTo>
                    <a:pt x="53988" y="40861"/>
                  </a:moveTo>
                  <a:cubicBezTo>
                    <a:pt x="52361" y="40861"/>
                    <a:pt x="50733" y="41268"/>
                    <a:pt x="49241" y="41946"/>
                  </a:cubicBezTo>
                  <a:cubicBezTo>
                    <a:pt x="41376" y="45879"/>
                    <a:pt x="36900" y="61339"/>
                    <a:pt x="45715" y="85751"/>
                  </a:cubicBezTo>
                  <a:cubicBezTo>
                    <a:pt x="102540" y="242121"/>
                    <a:pt x="221750" y="271144"/>
                    <a:pt x="222970" y="271415"/>
                  </a:cubicBezTo>
                  <a:cubicBezTo>
                    <a:pt x="228802" y="272771"/>
                    <a:pt x="233278" y="277382"/>
                    <a:pt x="234498" y="283214"/>
                  </a:cubicBezTo>
                  <a:cubicBezTo>
                    <a:pt x="235990" y="290266"/>
                    <a:pt x="270844" y="456807"/>
                    <a:pt x="278032" y="520820"/>
                  </a:cubicBezTo>
                  <a:cubicBezTo>
                    <a:pt x="278439" y="524617"/>
                    <a:pt x="277489" y="528415"/>
                    <a:pt x="275184" y="531534"/>
                  </a:cubicBezTo>
                  <a:cubicBezTo>
                    <a:pt x="274641" y="532212"/>
                    <a:pt x="223513" y="603006"/>
                    <a:pt x="180793" y="697397"/>
                  </a:cubicBezTo>
                  <a:cubicBezTo>
                    <a:pt x="143090" y="780668"/>
                    <a:pt x="126816" y="881027"/>
                    <a:pt x="119085" y="929172"/>
                  </a:cubicBezTo>
                  <a:lnTo>
                    <a:pt x="117187" y="940835"/>
                  </a:lnTo>
                  <a:cubicBezTo>
                    <a:pt x="114068" y="959415"/>
                    <a:pt x="122069" y="969451"/>
                    <a:pt x="131427" y="971350"/>
                  </a:cubicBezTo>
                  <a:cubicBezTo>
                    <a:pt x="140649" y="973113"/>
                    <a:pt x="151634" y="966739"/>
                    <a:pt x="155567" y="948701"/>
                  </a:cubicBezTo>
                  <a:cubicBezTo>
                    <a:pt x="166959" y="896352"/>
                    <a:pt x="188659" y="819998"/>
                    <a:pt x="206425" y="781210"/>
                  </a:cubicBezTo>
                  <a:cubicBezTo>
                    <a:pt x="206425" y="781210"/>
                    <a:pt x="206425" y="781210"/>
                    <a:pt x="206425" y="781210"/>
                  </a:cubicBezTo>
                  <a:cubicBezTo>
                    <a:pt x="233684" y="721809"/>
                    <a:pt x="267047" y="659288"/>
                    <a:pt x="325499" y="605040"/>
                  </a:cubicBezTo>
                  <a:cubicBezTo>
                    <a:pt x="330652" y="600293"/>
                    <a:pt x="338247" y="599615"/>
                    <a:pt x="344079" y="603413"/>
                  </a:cubicBezTo>
                  <a:cubicBezTo>
                    <a:pt x="349911" y="607074"/>
                    <a:pt x="352487" y="614398"/>
                    <a:pt x="350453" y="620908"/>
                  </a:cubicBezTo>
                  <a:cubicBezTo>
                    <a:pt x="350182" y="621721"/>
                    <a:pt x="325092" y="701330"/>
                    <a:pt x="343943" y="775650"/>
                  </a:cubicBezTo>
                  <a:cubicBezTo>
                    <a:pt x="361167" y="843867"/>
                    <a:pt x="385714" y="898657"/>
                    <a:pt x="414872" y="934054"/>
                  </a:cubicBezTo>
                  <a:cubicBezTo>
                    <a:pt x="428163" y="950193"/>
                    <a:pt x="444709" y="950329"/>
                    <a:pt x="452303" y="945311"/>
                  </a:cubicBezTo>
                  <a:cubicBezTo>
                    <a:pt x="462475" y="938394"/>
                    <a:pt x="455965" y="923611"/>
                    <a:pt x="452710" y="917644"/>
                  </a:cubicBezTo>
                  <a:cubicBezTo>
                    <a:pt x="430333" y="876687"/>
                    <a:pt x="399276" y="784601"/>
                    <a:pt x="401446" y="733608"/>
                  </a:cubicBezTo>
                  <a:cubicBezTo>
                    <a:pt x="403752" y="677190"/>
                    <a:pt x="424095" y="644777"/>
                    <a:pt x="441861" y="616296"/>
                  </a:cubicBezTo>
                  <a:cubicBezTo>
                    <a:pt x="460576" y="586324"/>
                    <a:pt x="476851" y="560285"/>
                    <a:pt x="474003" y="508479"/>
                  </a:cubicBezTo>
                  <a:cubicBezTo>
                    <a:pt x="470883" y="494645"/>
                    <a:pt x="445522" y="382623"/>
                    <a:pt x="439148" y="309253"/>
                  </a:cubicBezTo>
                  <a:cubicBezTo>
                    <a:pt x="438741" y="303828"/>
                    <a:pt x="441183" y="298539"/>
                    <a:pt x="445658" y="295420"/>
                  </a:cubicBezTo>
                  <a:cubicBezTo>
                    <a:pt x="450133" y="292300"/>
                    <a:pt x="455965" y="291893"/>
                    <a:pt x="460983" y="294199"/>
                  </a:cubicBezTo>
                  <a:cubicBezTo>
                    <a:pt x="523504" y="324578"/>
                    <a:pt x="530421" y="418291"/>
                    <a:pt x="535981" y="493560"/>
                  </a:cubicBezTo>
                  <a:lnTo>
                    <a:pt x="536252" y="497765"/>
                  </a:lnTo>
                  <a:cubicBezTo>
                    <a:pt x="537744" y="517701"/>
                    <a:pt x="546559" y="526652"/>
                    <a:pt x="554154" y="526652"/>
                  </a:cubicBezTo>
                  <a:cubicBezTo>
                    <a:pt x="554154" y="526652"/>
                    <a:pt x="554154" y="526652"/>
                    <a:pt x="554154" y="526652"/>
                  </a:cubicBezTo>
                  <a:cubicBezTo>
                    <a:pt x="561613" y="526652"/>
                    <a:pt x="570157" y="517972"/>
                    <a:pt x="571378" y="498985"/>
                  </a:cubicBezTo>
                  <a:cubicBezTo>
                    <a:pt x="574226" y="456672"/>
                    <a:pt x="581007" y="244020"/>
                    <a:pt x="428163" y="220557"/>
                  </a:cubicBezTo>
                  <a:cubicBezTo>
                    <a:pt x="420568" y="219337"/>
                    <a:pt x="400361" y="219744"/>
                    <a:pt x="378797" y="220015"/>
                  </a:cubicBezTo>
                  <a:cubicBezTo>
                    <a:pt x="320210" y="220964"/>
                    <a:pt x="240059" y="222185"/>
                    <a:pt x="198287" y="203062"/>
                  </a:cubicBezTo>
                  <a:cubicBezTo>
                    <a:pt x="139293" y="176074"/>
                    <a:pt x="113525" y="128878"/>
                    <a:pt x="90605" y="87243"/>
                  </a:cubicBezTo>
                  <a:cubicBezTo>
                    <a:pt x="83960" y="75037"/>
                    <a:pt x="77586" y="63509"/>
                    <a:pt x="70669" y="52931"/>
                  </a:cubicBezTo>
                  <a:cubicBezTo>
                    <a:pt x="66330" y="45201"/>
                    <a:pt x="59820" y="40861"/>
                    <a:pt x="53988" y="408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" name="Google Shape;366;p23"/>
          <p:cNvGrpSpPr/>
          <p:nvPr/>
        </p:nvGrpSpPr>
        <p:grpSpPr>
          <a:xfrm>
            <a:off x="520377" y="1552204"/>
            <a:ext cx="1128124" cy="1249470"/>
            <a:chOff x="7744019" y="-1308885"/>
            <a:chExt cx="890570" cy="986364"/>
          </a:xfrm>
        </p:grpSpPr>
        <p:sp>
          <p:nvSpPr>
            <p:cNvPr id="367" name="Google Shape;367;p23"/>
            <p:cNvSpPr/>
            <p:nvPr/>
          </p:nvSpPr>
          <p:spPr>
            <a:xfrm>
              <a:off x="7867976" y="-1308885"/>
              <a:ext cx="393297" cy="216992"/>
            </a:xfrm>
            <a:custGeom>
              <a:rect b="b" l="l" r="r" t="t"/>
              <a:pathLst>
                <a:path extrusionOk="0" h="216992" w="393297">
                  <a:moveTo>
                    <a:pt x="33362" y="208312"/>
                  </a:moveTo>
                  <a:cubicBezTo>
                    <a:pt x="96697" y="143622"/>
                    <a:pt x="180374" y="101444"/>
                    <a:pt x="269477" y="89238"/>
                  </a:cubicBezTo>
                  <a:cubicBezTo>
                    <a:pt x="278563" y="114599"/>
                    <a:pt x="300940" y="131416"/>
                    <a:pt x="326165" y="131416"/>
                  </a:cubicBezTo>
                  <a:cubicBezTo>
                    <a:pt x="359664" y="131416"/>
                    <a:pt x="386788" y="104156"/>
                    <a:pt x="386788" y="70794"/>
                  </a:cubicBezTo>
                  <a:cubicBezTo>
                    <a:pt x="386788" y="36753"/>
                    <a:pt x="360206" y="10172"/>
                    <a:pt x="326165" y="10172"/>
                  </a:cubicBezTo>
                  <a:cubicBezTo>
                    <a:pt x="296465" y="10172"/>
                    <a:pt x="271646" y="31599"/>
                    <a:pt x="267307" y="60487"/>
                  </a:cubicBezTo>
                  <a:cubicBezTo>
                    <a:pt x="171016" y="72828"/>
                    <a:pt x="80558" y="117854"/>
                    <a:pt x="12477" y="187427"/>
                  </a:cubicBezTo>
                  <a:lnTo>
                    <a:pt x="10171" y="189868"/>
                  </a:lnTo>
                  <a:lnTo>
                    <a:pt x="31057" y="210753"/>
                  </a:lnTo>
                  <a:lnTo>
                    <a:pt x="33362" y="208312"/>
                  </a:lnTo>
                  <a:close/>
                  <a:moveTo>
                    <a:pt x="326030" y="39059"/>
                  </a:moveTo>
                  <a:cubicBezTo>
                    <a:pt x="343254" y="39059"/>
                    <a:pt x="357900" y="53706"/>
                    <a:pt x="357900" y="70929"/>
                  </a:cubicBezTo>
                  <a:cubicBezTo>
                    <a:pt x="357900" y="88153"/>
                    <a:pt x="343254" y="102800"/>
                    <a:pt x="326030" y="102800"/>
                  </a:cubicBezTo>
                  <a:cubicBezTo>
                    <a:pt x="308806" y="102800"/>
                    <a:pt x="294159" y="88153"/>
                    <a:pt x="294159" y="70929"/>
                  </a:cubicBezTo>
                  <a:cubicBezTo>
                    <a:pt x="294159" y="53027"/>
                    <a:pt x="308128" y="39059"/>
                    <a:pt x="326030" y="390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7744019" y="-1097318"/>
              <a:ext cx="149182" cy="406860"/>
            </a:xfrm>
            <a:custGeom>
              <a:rect b="b" l="l" r="r" t="t"/>
              <a:pathLst>
                <a:path extrusionOk="0" h="406860" w="149181">
                  <a:moveTo>
                    <a:pt x="29701" y="406589"/>
                  </a:moveTo>
                  <a:lnTo>
                    <a:pt x="30650" y="409844"/>
                  </a:lnTo>
                  <a:lnTo>
                    <a:pt x="57774" y="402113"/>
                  </a:lnTo>
                  <a:lnTo>
                    <a:pt x="56689" y="398858"/>
                  </a:lnTo>
                  <a:cubicBezTo>
                    <a:pt x="45975" y="363868"/>
                    <a:pt x="40686" y="326302"/>
                    <a:pt x="40686" y="283853"/>
                  </a:cubicBezTo>
                  <a:cubicBezTo>
                    <a:pt x="40686" y="230554"/>
                    <a:pt x="50857" y="177120"/>
                    <a:pt x="70116" y="129246"/>
                  </a:cubicBezTo>
                  <a:cubicBezTo>
                    <a:pt x="74320" y="130060"/>
                    <a:pt x="79067" y="130060"/>
                    <a:pt x="82728" y="130060"/>
                  </a:cubicBezTo>
                  <a:cubicBezTo>
                    <a:pt x="104699" y="130060"/>
                    <a:pt x="124906" y="118668"/>
                    <a:pt x="135620" y="100359"/>
                  </a:cubicBezTo>
                  <a:cubicBezTo>
                    <a:pt x="144028" y="85305"/>
                    <a:pt x="146062" y="69573"/>
                    <a:pt x="141723" y="55197"/>
                  </a:cubicBezTo>
                  <a:cubicBezTo>
                    <a:pt x="137112" y="39737"/>
                    <a:pt x="127754" y="27260"/>
                    <a:pt x="113514" y="17902"/>
                  </a:cubicBezTo>
                  <a:cubicBezTo>
                    <a:pt x="106462" y="14376"/>
                    <a:pt x="95476" y="10172"/>
                    <a:pt x="82592" y="10172"/>
                  </a:cubicBezTo>
                  <a:cubicBezTo>
                    <a:pt x="60622" y="10172"/>
                    <a:pt x="40415" y="21564"/>
                    <a:pt x="29701" y="39737"/>
                  </a:cubicBezTo>
                  <a:cubicBezTo>
                    <a:pt x="14918" y="64826"/>
                    <a:pt x="20750" y="96426"/>
                    <a:pt x="43263" y="115819"/>
                  </a:cubicBezTo>
                  <a:cubicBezTo>
                    <a:pt x="21292" y="169389"/>
                    <a:pt x="10171" y="225807"/>
                    <a:pt x="10171" y="283853"/>
                  </a:cubicBezTo>
                  <a:cubicBezTo>
                    <a:pt x="12070" y="327115"/>
                    <a:pt x="18716" y="369565"/>
                    <a:pt x="29701" y="406589"/>
                  </a:cubicBezTo>
                  <a:close/>
                  <a:moveTo>
                    <a:pt x="68217" y="95612"/>
                  </a:moveTo>
                  <a:cubicBezTo>
                    <a:pt x="60758" y="91815"/>
                    <a:pt x="55197" y="85034"/>
                    <a:pt x="52892" y="77032"/>
                  </a:cubicBezTo>
                  <a:cubicBezTo>
                    <a:pt x="50722" y="69031"/>
                    <a:pt x="51943" y="60487"/>
                    <a:pt x="56282" y="53570"/>
                  </a:cubicBezTo>
                  <a:lnTo>
                    <a:pt x="56418" y="53434"/>
                  </a:lnTo>
                  <a:cubicBezTo>
                    <a:pt x="61978" y="43805"/>
                    <a:pt x="72964" y="37567"/>
                    <a:pt x="84356" y="37567"/>
                  </a:cubicBezTo>
                  <a:cubicBezTo>
                    <a:pt x="89645" y="37567"/>
                    <a:pt x="95070" y="38923"/>
                    <a:pt x="100223" y="41500"/>
                  </a:cubicBezTo>
                  <a:cubicBezTo>
                    <a:pt x="107275" y="45704"/>
                    <a:pt x="112293" y="52621"/>
                    <a:pt x="114870" y="61707"/>
                  </a:cubicBezTo>
                  <a:cubicBezTo>
                    <a:pt x="117311" y="69166"/>
                    <a:pt x="116362" y="78524"/>
                    <a:pt x="112293" y="85305"/>
                  </a:cubicBezTo>
                  <a:cubicBezTo>
                    <a:pt x="102935" y="99952"/>
                    <a:pt x="82864" y="104970"/>
                    <a:pt x="68217" y="9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7754015" y="-677439"/>
              <a:ext cx="339050" cy="284802"/>
            </a:xfrm>
            <a:custGeom>
              <a:rect b="b" l="l" r="r" t="t"/>
              <a:pathLst>
                <a:path extrusionOk="0" h="284802" w="339049">
                  <a:moveTo>
                    <a:pt x="115589" y="112158"/>
                  </a:moveTo>
                  <a:cubicBezTo>
                    <a:pt x="133084" y="92900"/>
                    <a:pt x="136067" y="64691"/>
                    <a:pt x="122912" y="41228"/>
                  </a:cubicBezTo>
                  <a:cubicBezTo>
                    <a:pt x="111792" y="22106"/>
                    <a:pt x="91449" y="10172"/>
                    <a:pt x="70020" y="10172"/>
                  </a:cubicBezTo>
                  <a:cubicBezTo>
                    <a:pt x="60392" y="10172"/>
                    <a:pt x="51305" y="12613"/>
                    <a:pt x="40455" y="17902"/>
                  </a:cubicBezTo>
                  <a:cubicBezTo>
                    <a:pt x="25266" y="26310"/>
                    <a:pt x="15366" y="39194"/>
                    <a:pt x="12382" y="53706"/>
                  </a:cubicBezTo>
                  <a:cubicBezTo>
                    <a:pt x="8043" y="68081"/>
                    <a:pt x="10077" y="83406"/>
                    <a:pt x="18621" y="100494"/>
                  </a:cubicBezTo>
                  <a:cubicBezTo>
                    <a:pt x="33403" y="125855"/>
                    <a:pt x="64053" y="137926"/>
                    <a:pt x="92398" y="127754"/>
                  </a:cubicBezTo>
                  <a:cubicBezTo>
                    <a:pt x="150850" y="203430"/>
                    <a:pt x="231679" y="258356"/>
                    <a:pt x="320239" y="282632"/>
                  </a:cubicBezTo>
                  <a:lnTo>
                    <a:pt x="323494" y="283581"/>
                  </a:lnTo>
                  <a:lnTo>
                    <a:pt x="331224" y="256457"/>
                  </a:lnTo>
                  <a:lnTo>
                    <a:pt x="327970" y="255508"/>
                  </a:lnTo>
                  <a:cubicBezTo>
                    <a:pt x="245377" y="232860"/>
                    <a:pt x="170108" y="182002"/>
                    <a:pt x="115589" y="112158"/>
                  </a:cubicBezTo>
                  <a:close/>
                  <a:moveTo>
                    <a:pt x="87380" y="100223"/>
                  </a:moveTo>
                  <a:cubicBezTo>
                    <a:pt x="73276" y="107954"/>
                    <a:pt x="53204" y="101851"/>
                    <a:pt x="43575" y="86797"/>
                  </a:cubicBezTo>
                  <a:cubicBezTo>
                    <a:pt x="39371" y="78253"/>
                    <a:pt x="38421" y="70522"/>
                    <a:pt x="40862" y="63063"/>
                  </a:cubicBezTo>
                  <a:cubicBezTo>
                    <a:pt x="43439" y="55197"/>
                    <a:pt x="48864" y="48416"/>
                    <a:pt x="55374" y="44483"/>
                  </a:cubicBezTo>
                  <a:cubicBezTo>
                    <a:pt x="60798" y="41771"/>
                    <a:pt x="66088" y="40415"/>
                    <a:pt x="71512" y="40415"/>
                  </a:cubicBezTo>
                  <a:cubicBezTo>
                    <a:pt x="82905" y="40415"/>
                    <a:pt x="93890" y="46653"/>
                    <a:pt x="99314" y="56282"/>
                  </a:cubicBezTo>
                  <a:cubicBezTo>
                    <a:pt x="107316" y="70929"/>
                    <a:pt x="101755" y="91137"/>
                    <a:pt x="87380" y="100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8123212" y="-539513"/>
              <a:ext cx="379735" cy="216992"/>
            </a:xfrm>
            <a:custGeom>
              <a:rect b="b" l="l" r="r" t="t"/>
              <a:pathLst>
                <a:path extrusionOk="0" h="216992" w="379735">
                  <a:moveTo>
                    <a:pt x="360613" y="12748"/>
                  </a:moveTo>
                  <a:cubicBezTo>
                    <a:pt x="297821" y="75540"/>
                    <a:pt x="215093" y="116769"/>
                    <a:pt x="127618" y="128839"/>
                  </a:cubicBezTo>
                  <a:cubicBezTo>
                    <a:pt x="120024" y="104156"/>
                    <a:pt x="96697" y="86661"/>
                    <a:pt x="70794" y="86661"/>
                  </a:cubicBezTo>
                  <a:cubicBezTo>
                    <a:pt x="37974" y="86661"/>
                    <a:pt x="10171" y="113785"/>
                    <a:pt x="10171" y="145792"/>
                  </a:cubicBezTo>
                  <a:cubicBezTo>
                    <a:pt x="10171" y="161252"/>
                    <a:pt x="16275" y="176577"/>
                    <a:pt x="27260" y="189326"/>
                  </a:cubicBezTo>
                  <a:cubicBezTo>
                    <a:pt x="38923" y="200989"/>
                    <a:pt x="54655" y="207905"/>
                    <a:pt x="69302" y="207905"/>
                  </a:cubicBezTo>
                  <a:cubicBezTo>
                    <a:pt x="99003" y="207905"/>
                    <a:pt x="123821" y="186478"/>
                    <a:pt x="128161" y="157590"/>
                  </a:cubicBezTo>
                  <a:cubicBezTo>
                    <a:pt x="223231" y="145385"/>
                    <a:pt x="310298" y="101986"/>
                    <a:pt x="380142" y="32142"/>
                  </a:cubicBezTo>
                  <a:lnTo>
                    <a:pt x="382584" y="29701"/>
                  </a:lnTo>
                  <a:lnTo>
                    <a:pt x="363054" y="10172"/>
                  </a:lnTo>
                  <a:lnTo>
                    <a:pt x="360613" y="12748"/>
                  </a:lnTo>
                  <a:close/>
                  <a:moveTo>
                    <a:pt x="70794" y="116904"/>
                  </a:moveTo>
                  <a:cubicBezTo>
                    <a:pt x="88018" y="116904"/>
                    <a:pt x="102664" y="131551"/>
                    <a:pt x="102664" y="148775"/>
                  </a:cubicBezTo>
                  <a:cubicBezTo>
                    <a:pt x="102664" y="165999"/>
                    <a:pt x="88018" y="180646"/>
                    <a:pt x="70794" y="180646"/>
                  </a:cubicBezTo>
                  <a:cubicBezTo>
                    <a:pt x="62385" y="180646"/>
                    <a:pt x="54113" y="177255"/>
                    <a:pt x="48416" y="171695"/>
                  </a:cubicBezTo>
                  <a:cubicBezTo>
                    <a:pt x="44076" y="166270"/>
                    <a:pt x="38923" y="157862"/>
                    <a:pt x="38923" y="148911"/>
                  </a:cubicBezTo>
                  <a:cubicBezTo>
                    <a:pt x="38923" y="131551"/>
                    <a:pt x="53570" y="116904"/>
                    <a:pt x="70794" y="1169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279447" y="-1250840"/>
              <a:ext cx="352611" cy="298364"/>
            </a:xfrm>
            <a:custGeom>
              <a:rect b="b" l="l" r="r" t="t"/>
              <a:pathLst>
                <a:path extrusionOk="0" h="298364" w="352611">
                  <a:moveTo>
                    <a:pt x="240589" y="188783"/>
                  </a:moveTo>
                  <a:cubicBezTo>
                    <a:pt x="233944" y="195971"/>
                    <a:pt x="229875" y="203430"/>
                    <a:pt x="227027" y="213059"/>
                  </a:cubicBezTo>
                  <a:cubicBezTo>
                    <a:pt x="222416" y="228520"/>
                    <a:pt x="223908" y="244116"/>
                    <a:pt x="231774" y="259848"/>
                  </a:cubicBezTo>
                  <a:cubicBezTo>
                    <a:pt x="242895" y="278970"/>
                    <a:pt x="263238" y="290905"/>
                    <a:pt x="284666" y="290905"/>
                  </a:cubicBezTo>
                  <a:cubicBezTo>
                    <a:pt x="294295" y="290905"/>
                    <a:pt x="303381" y="288599"/>
                    <a:pt x="314231" y="283175"/>
                  </a:cubicBezTo>
                  <a:cubicBezTo>
                    <a:pt x="329420" y="274766"/>
                    <a:pt x="339321" y="261882"/>
                    <a:pt x="342304" y="247371"/>
                  </a:cubicBezTo>
                  <a:cubicBezTo>
                    <a:pt x="346915" y="231910"/>
                    <a:pt x="345424" y="216178"/>
                    <a:pt x="337557" y="200582"/>
                  </a:cubicBezTo>
                  <a:cubicBezTo>
                    <a:pt x="326437" y="181460"/>
                    <a:pt x="306094" y="169525"/>
                    <a:pt x="284666" y="169525"/>
                  </a:cubicBezTo>
                  <a:cubicBezTo>
                    <a:pt x="277614" y="169525"/>
                    <a:pt x="270833" y="170746"/>
                    <a:pt x="265137" y="173051"/>
                  </a:cubicBezTo>
                  <a:cubicBezTo>
                    <a:pt x="203837" y="91815"/>
                    <a:pt x="117175" y="34312"/>
                    <a:pt x="21021" y="10985"/>
                  </a:cubicBezTo>
                  <a:lnTo>
                    <a:pt x="17766" y="10172"/>
                  </a:lnTo>
                  <a:lnTo>
                    <a:pt x="10171" y="38787"/>
                  </a:lnTo>
                  <a:lnTo>
                    <a:pt x="13562" y="39601"/>
                  </a:lnTo>
                  <a:cubicBezTo>
                    <a:pt x="104834" y="61300"/>
                    <a:pt x="185257" y="114328"/>
                    <a:pt x="240589" y="188783"/>
                  </a:cubicBezTo>
                  <a:close/>
                  <a:moveTo>
                    <a:pt x="255508" y="220925"/>
                  </a:moveTo>
                  <a:cubicBezTo>
                    <a:pt x="258084" y="213059"/>
                    <a:pt x="263509" y="206278"/>
                    <a:pt x="269883" y="202345"/>
                  </a:cubicBezTo>
                  <a:cubicBezTo>
                    <a:pt x="275308" y="199633"/>
                    <a:pt x="280733" y="198276"/>
                    <a:pt x="286022" y="198276"/>
                  </a:cubicBezTo>
                  <a:cubicBezTo>
                    <a:pt x="296329" y="198276"/>
                    <a:pt x="306908" y="204651"/>
                    <a:pt x="312332" y="214144"/>
                  </a:cubicBezTo>
                  <a:cubicBezTo>
                    <a:pt x="316672" y="222688"/>
                    <a:pt x="317486" y="230554"/>
                    <a:pt x="315045" y="237877"/>
                  </a:cubicBezTo>
                  <a:cubicBezTo>
                    <a:pt x="312468" y="245743"/>
                    <a:pt x="307043" y="252524"/>
                    <a:pt x="300534" y="256593"/>
                  </a:cubicBezTo>
                  <a:cubicBezTo>
                    <a:pt x="285751" y="264595"/>
                    <a:pt x="265950" y="259034"/>
                    <a:pt x="258220" y="244794"/>
                  </a:cubicBezTo>
                  <a:cubicBezTo>
                    <a:pt x="254016" y="236114"/>
                    <a:pt x="253067" y="228384"/>
                    <a:pt x="255508" y="2209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8485407" y="-939456"/>
              <a:ext cx="149182" cy="406860"/>
            </a:xfrm>
            <a:custGeom>
              <a:rect b="b" l="l" r="r" t="t"/>
              <a:pathLst>
                <a:path extrusionOk="0" h="406860" w="149181">
                  <a:moveTo>
                    <a:pt x="112068" y="295245"/>
                  </a:moveTo>
                  <a:cubicBezTo>
                    <a:pt x="134988" y="241404"/>
                    <a:pt x="146651" y="183901"/>
                    <a:pt x="146651" y="124364"/>
                  </a:cubicBezTo>
                  <a:cubicBezTo>
                    <a:pt x="146651" y="84898"/>
                    <a:pt x="141498" y="46518"/>
                    <a:pt x="131869" y="13291"/>
                  </a:cubicBezTo>
                  <a:lnTo>
                    <a:pt x="130919" y="10172"/>
                  </a:lnTo>
                  <a:lnTo>
                    <a:pt x="102439" y="17766"/>
                  </a:lnTo>
                  <a:lnTo>
                    <a:pt x="103253" y="21021"/>
                  </a:lnTo>
                  <a:cubicBezTo>
                    <a:pt x="111933" y="54384"/>
                    <a:pt x="116408" y="89102"/>
                    <a:pt x="116408" y="124364"/>
                  </a:cubicBezTo>
                  <a:cubicBezTo>
                    <a:pt x="116408" y="177798"/>
                    <a:pt x="105558" y="230825"/>
                    <a:pt x="83995" y="281818"/>
                  </a:cubicBezTo>
                  <a:cubicBezTo>
                    <a:pt x="79655" y="281005"/>
                    <a:pt x="74637" y="281005"/>
                    <a:pt x="69890" y="281005"/>
                  </a:cubicBezTo>
                  <a:cubicBezTo>
                    <a:pt x="48191" y="281005"/>
                    <a:pt x="29475" y="291719"/>
                    <a:pt x="18490" y="310705"/>
                  </a:cubicBezTo>
                  <a:cubicBezTo>
                    <a:pt x="10082" y="325759"/>
                    <a:pt x="8048" y="341356"/>
                    <a:pt x="12388" y="355867"/>
                  </a:cubicBezTo>
                  <a:cubicBezTo>
                    <a:pt x="17406" y="372684"/>
                    <a:pt x="27441" y="385839"/>
                    <a:pt x="40190" y="392891"/>
                  </a:cubicBezTo>
                  <a:cubicBezTo>
                    <a:pt x="50768" y="399943"/>
                    <a:pt x="63109" y="400757"/>
                    <a:pt x="71382" y="400757"/>
                  </a:cubicBezTo>
                  <a:cubicBezTo>
                    <a:pt x="93081" y="400757"/>
                    <a:pt x="111797" y="390043"/>
                    <a:pt x="122782" y="371056"/>
                  </a:cubicBezTo>
                  <a:cubicBezTo>
                    <a:pt x="131055" y="356138"/>
                    <a:pt x="133225" y="340677"/>
                    <a:pt x="129020" y="326302"/>
                  </a:cubicBezTo>
                  <a:cubicBezTo>
                    <a:pt x="128885" y="315859"/>
                    <a:pt x="123189" y="305281"/>
                    <a:pt x="112068" y="295245"/>
                  </a:cubicBezTo>
                  <a:close/>
                  <a:moveTo>
                    <a:pt x="99320" y="357494"/>
                  </a:moveTo>
                  <a:lnTo>
                    <a:pt x="99184" y="357766"/>
                  </a:lnTo>
                  <a:cubicBezTo>
                    <a:pt x="95522" y="364547"/>
                    <a:pt x="88606" y="369565"/>
                    <a:pt x="80333" y="371734"/>
                  </a:cubicBezTo>
                  <a:cubicBezTo>
                    <a:pt x="71653" y="374040"/>
                    <a:pt x="62567" y="372684"/>
                    <a:pt x="55515" y="368208"/>
                  </a:cubicBezTo>
                  <a:cubicBezTo>
                    <a:pt x="40461" y="358579"/>
                    <a:pt x="35850" y="339728"/>
                    <a:pt x="44936" y="324267"/>
                  </a:cubicBezTo>
                  <a:cubicBezTo>
                    <a:pt x="50497" y="314638"/>
                    <a:pt x="61346" y="308400"/>
                    <a:pt x="72874" y="308400"/>
                  </a:cubicBezTo>
                  <a:cubicBezTo>
                    <a:pt x="78163" y="308400"/>
                    <a:pt x="83588" y="309756"/>
                    <a:pt x="88741" y="312333"/>
                  </a:cubicBezTo>
                  <a:cubicBezTo>
                    <a:pt x="95794" y="316537"/>
                    <a:pt x="100812" y="323454"/>
                    <a:pt x="103388" y="332405"/>
                  </a:cubicBezTo>
                  <a:cubicBezTo>
                    <a:pt x="105965" y="341627"/>
                    <a:pt x="104745" y="349357"/>
                    <a:pt x="99320" y="3574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7996950" y="-1034255"/>
              <a:ext cx="393297" cy="216992"/>
            </a:xfrm>
            <a:custGeom>
              <a:rect b="b" l="l" r="r" t="t"/>
              <a:pathLst>
                <a:path extrusionOk="0" h="216992" w="393297">
                  <a:moveTo>
                    <a:pt x="127211" y="186342"/>
                  </a:moveTo>
                  <a:cubicBezTo>
                    <a:pt x="145520" y="203837"/>
                    <a:pt x="170881" y="213737"/>
                    <a:pt x="197191" y="213737"/>
                  </a:cubicBezTo>
                  <a:cubicBezTo>
                    <a:pt x="223502" y="213737"/>
                    <a:pt x="248862" y="203701"/>
                    <a:pt x="267171" y="186342"/>
                  </a:cubicBezTo>
                  <a:cubicBezTo>
                    <a:pt x="275444" y="188919"/>
                    <a:pt x="285208" y="190275"/>
                    <a:pt x="294159" y="190275"/>
                  </a:cubicBezTo>
                  <a:cubicBezTo>
                    <a:pt x="343796" y="190275"/>
                    <a:pt x="384211" y="149860"/>
                    <a:pt x="384211" y="100223"/>
                  </a:cubicBezTo>
                  <a:cubicBezTo>
                    <a:pt x="384211" y="49773"/>
                    <a:pt x="344610" y="10172"/>
                    <a:pt x="294159" y="10172"/>
                  </a:cubicBezTo>
                  <a:cubicBezTo>
                    <a:pt x="277750" y="10172"/>
                    <a:pt x="261611" y="15054"/>
                    <a:pt x="247099" y="24276"/>
                  </a:cubicBezTo>
                  <a:cubicBezTo>
                    <a:pt x="218212" y="8002"/>
                    <a:pt x="176170" y="8002"/>
                    <a:pt x="147283" y="24276"/>
                  </a:cubicBezTo>
                  <a:cubicBezTo>
                    <a:pt x="131145" y="14918"/>
                    <a:pt x="115277" y="10172"/>
                    <a:pt x="100223" y="10172"/>
                  </a:cubicBezTo>
                  <a:cubicBezTo>
                    <a:pt x="50586" y="10172"/>
                    <a:pt x="10171" y="50586"/>
                    <a:pt x="10171" y="100223"/>
                  </a:cubicBezTo>
                  <a:cubicBezTo>
                    <a:pt x="10171" y="150674"/>
                    <a:pt x="49773" y="190275"/>
                    <a:pt x="100223" y="190275"/>
                  </a:cubicBezTo>
                  <a:cubicBezTo>
                    <a:pt x="109852" y="190275"/>
                    <a:pt x="118532" y="189054"/>
                    <a:pt x="127211" y="186342"/>
                  </a:cubicBezTo>
                  <a:close/>
                  <a:moveTo>
                    <a:pt x="96833" y="112022"/>
                  </a:moveTo>
                  <a:cubicBezTo>
                    <a:pt x="96833" y="128432"/>
                    <a:pt x="101037" y="144028"/>
                    <a:pt x="109716" y="159625"/>
                  </a:cubicBezTo>
                  <a:cubicBezTo>
                    <a:pt x="107004" y="160032"/>
                    <a:pt x="103885" y="160032"/>
                    <a:pt x="100087" y="160032"/>
                  </a:cubicBezTo>
                  <a:cubicBezTo>
                    <a:pt x="83813" y="160574"/>
                    <a:pt x="68759" y="155014"/>
                    <a:pt x="57367" y="144028"/>
                  </a:cubicBezTo>
                  <a:cubicBezTo>
                    <a:pt x="45704" y="132772"/>
                    <a:pt x="38923" y="116904"/>
                    <a:pt x="38923" y="100223"/>
                  </a:cubicBezTo>
                  <a:cubicBezTo>
                    <a:pt x="38923" y="66996"/>
                    <a:pt x="66996" y="39059"/>
                    <a:pt x="100087" y="39059"/>
                  </a:cubicBezTo>
                  <a:cubicBezTo>
                    <a:pt x="109310" y="39059"/>
                    <a:pt x="117583" y="41500"/>
                    <a:pt x="123685" y="44077"/>
                  </a:cubicBezTo>
                  <a:cubicBezTo>
                    <a:pt x="106597" y="62928"/>
                    <a:pt x="96833" y="87475"/>
                    <a:pt x="96833" y="112022"/>
                  </a:cubicBezTo>
                  <a:close/>
                  <a:moveTo>
                    <a:pt x="197056" y="184986"/>
                  </a:moveTo>
                  <a:cubicBezTo>
                    <a:pt x="156776" y="184986"/>
                    <a:pt x="124092" y="152301"/>
                    <a:pt x="124092" y="112022"/>
                  </a:cubicBezTo>
                  <a:cubicBezTo>
                    <a:pt x="124092" y="71743"/>
                    <a:pt x="156776" y="39059"/>
                    <a:pt x="197056" y="39059"/>
                  </a:cubicBezTo>
                  <a:cubicBezTo>
                    <a:pt x="237335" y="39059"/>
                    <a:pt x="270019" y="71743"/>
                    <a:pt x="270019" y="112022"/>
                  </a:cubicBezTo>
                  <a:cubicBezTo>
                    <a:pt x="270019" y="152166"/>
                    <a:pt x="237335" y="184986"/>
                    <a:pt x="197056" y="184986"/>
                  </a:cubicBezTo>
                  <a:close/>
                  <a:moveTo>
                    <a:pt x="270155" y="45297"/>
                  </a:moveTo>
                  <a:cubicBezTo>
                    <a:pt x="278699" y="40957"/>
                    <a:pt x="286022" y="39059"/>
                    <a:pt x="294024" y="39059"/>
                  </a:cubicBezTo>
                  <a:cubicBezTo>
                    <a:pt x="327251" y="39059"/>
                    <a:pt x="355188" y="67132"/>
                    <a:pt x="355188" y="100223"/>
                  </a:cubicBezTo>
                  <a:cubicBezTo>
                    <a:pt x="355188" y="133314"/>
                    <a:pt x="327115" y="161388"/>
                    <a:pt x="294024" y="161388"/>
                  </a:cubicBezTo>
                  <a:cubicBezTo>
                    <a:pt x="290905" y="161388"/>
                    <a:pt x="288057" y="161388"/>
                    <a:pt x="284666" y="160845"/>
                  </a:cubicBezTo>
                  <a:cubicBezTo>
                    <a:pt x="292939" y="145656"/>
                    <a:pt x="297415" y="128975"/>
                    <a:pt x="297415" y="113378"/>
                  </a:cubicBezTo>
                  <a:cubicBezTo>
                    <a:pt x="297415" y="88017"/>
                    <a:pt x="288057" y="64555"/>
                    <a:pt x="270155" y="452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7900253" y="-866357"/>
              <a:ext cx="583165" cy="271240"/>
            </a:xfrm>
            <a:custGeom>
              <a:rect b="b" l="l" r="r" t="t"/>
              <a:pathLst>
                <a:path extrusionOk="0" h="271240" w="583165">
                  <a:moveTo>
                    <a:pt x="577605" y="193259"/>
                  </a:moveTo>
                  <a:cubicBezTo>
                    <a:pt x="576113" y="160303"/>
                    <a:pt x="572994" y="130738"/>
                    <a:pt x="568790" y="108496"/>
                  </a:cubicBezTo>
                  <a:lnTo>
                    <a:pt x="568790" y="106597"/>
                  </a:lnTo>
                  <a:cubicBezTo>
                    <a:pt x="567162" y="93849"/>
                    <a:pt x="562280" y="81236"/>
                    <a:pt x="557126" y="69573"/>
                  </a:cubicBezTo>
                  <a:lnTo>
                    <a:pt x="557126" y="67946"/>
                  </a:lnTo>
                  <a:lnTo>
                    <a:pt x="556720" y="67132"/>
                  </a:lnTo>
                  <a:cubicBezTo>
                    <a:pt x="550481" y="56282"/>
                    <a:pt x="539903" y="45704"/>
                    <a:pt x="528917" y="39330"/>
                  </a:cubicBezTo>
                  <a:cubicBezTo>
                    <a:pt x="528104" y="38923"/>
                    <a:pt x="527019" y="38380"/>
                    <a:pt x="526069" y="37702"/>
                  </a:cubicBezTo>
                  <a:cubicBezTo>
                    <a:pt x="523493" y="36211"/>
                    <a:pt x="520102" y="34312"/>
                    <a:pt x="516847" y="33227"/>
                  </a:cubicBezTo>
                  <a:lnTo>
                    <a:pt x="450936" y="10172"/>
                  </a:lnTo>
                  <a:lnTo>
                    <a:pt x="425982" y="58588"/>
                  </a:lnTo>
                  <a:lnTo>
                    <a:pt x="364411" y="36617"/>
                  </a:lnTo>
                  <a:lnTo>
                    <a:pt x="302297" y="151894"/>
                  </a:lnTo>
                  <a:lnTo>
                    <a:pt x="285751" y="151894"/>
                  </a:lnTo>
                  <a:lnTo>
                    <a:pt x="223637" y="36617"/>
                  </a:lnTo>
                  <a:lnTo>
                    <a:pt x="162066" y="58588"/>
                  </a:lnTo>
                  <a:lnTo>
                    <a:pt x="137112" y="10172"/>
                  </a:lnTo>
                  <a:lnTo>
                    <a:pt x="72692" y="33227"/>
                  </a:lnTo>
                  <a:cubicBezTo>
                    <a:pt x="68217" y="34719"/>
                    <a:pt x="63470" y="36346"/>
                    <a:pt x="60080" y="39465"/>
                  </a:cubicBezTo>
                  <a:cubicBezTo>
                    <a:pt x="46518" y="46382"/>
                    <a:pt x="37702" y="58317"/>
                    <a:pt x="32549" y="67132"/>
                  </a:cubicBezTo>
                  <a:lnTo>
                    <a:pt x="31193" y="69709"/>
                  </a:lnTo>
                  <a:cubicBezTo>
                    <a:pt x="24819" y="79880"/>
                    <a:pt x="20886" y="92086"/>
                    <a:pt x="18987" y="108225"/>
                  </a:cubicBezTo>
                  <a:lnTo>
                    <a:pt x="18987" y="109310"/>
                  </a:lnTo>
                  <a:cubicBezTo>
                    <a:pt x="16275" y="130466"/>
                    <a:pt x="13427" y="158269"/>
                    <a:pt x="10171" y="194886"/>
                  </a:cubicBezTo>
                  <a:lnTo>
                    <a:pt x="10171" y="210075"/>
                  </a:lnTo>
                  <a:lnTo>
                    <a:pt x="84627" y="210075"/>
                  </a:lnTo>
                  <a:cubicBezTo>
                    <a:pt x="84084" y="215229"/>
                    <a:pt x="83813" y="220654"/>
                    <a:pt x="83542" y="226350"/>
                  </a:cubicBezTo>
                  <a:cubicBezTo>
                    <a:pt x="83135" y="232588"/>
                    <a:pt x="82864" y="239098"/>
                    <a:pt x="82186" y="246422"/>
                  </a:cubicBezTo>
                  <a:lnTo>
                    <a:pt x="82186" y="261611"/>
                  </a:lnTo>
                  <a:lnTo>
                    <a:pt x="508981" y="261611"/>
                  </a:lnTo>
                  <a:lnTo>
                    <a:pt x="508981" y="246150"/>
                  </a:lnTo>
                  <a:cubicBezTo>
                    <a:pt x="508303" y="239234"/>
                    <a:pt x="507896" y="232724"/>
                    <a:pt x="507625" y="226485"/>
                  </a:cubicBezTo>
                  <a:cubicBezTo>
                    <a:pt x="507354" y="220789"/>
                    <a:pt x="507083" y="215365"/>
                    <a:pt x="506540" y="210211"/>
                  </a:cubicBezTo>
                  <a:lnTo>
                    <a:pt x="581809" y="210211"/>
                  </a:lnTo>
                  <a:lnTo>
                    <a:pt x="577605" y="193259"/>
                  </a:lnTo>
                  <a:close/>
                  <a:moveTo>
                    <a:pt x="45975" y="109174"/>
                  </a:moveTo>
                  <a:cubicBezTo>
                    <a:pt x="47467" y="100223"/>
                    <a:pt x="50451" y="91679"/>
                    <a:pt x="55740" y="80965"/>
                  </a:cubicBezTo>
                  <a:cubicBezTo>
                    <a:pt x="59944" y="74049"/>
                    <a:pt x="65505" y="68488"/>
                    <a:pt x="73370" y="63199"/>
                  </a:cubicBezTo>
                  <a:lnTo>
                    <a:pt x="81779" y="58995"/>
                  </a:lnTo>
                  <a:lnTo>
                    <a:pt x="123007" y="43805"/>
                  </a:lnTo>
                  <a:lnTo>
                    <a:pt x="136298" y="69166"/>
                  </a:lnTo>
                  <a:cubicBezTo>
                    <a:pt x="122736" y="77303"/>
                    <a:pt x="112158" y="87746"/>
                    <a:pt x="105512" y="99681"/>
                  </a:cubicBezTo>
                  <a:cubicBezTo>
                    <a:pt x="95341" y="118261"/>
                    <a:pt x="90459" y="134671"/>
                    <a:pt x="90459" y="149725"/>
                  </a:cubicBezTo>
                  <a:cubicBezTo>
                    <a:pt x="90459" y="150674"/>
                    <a:pt x="90052" y="152708"/>
                    <a:pt x="89509" y="155692"/>
                  </a:cubicBezTo>
                  <a:cubicBezTo>
                    <a:pt x="88560" y="160981"/>
                    <a:pt x="87204" y="168711"/>
                    <a:pt x="86254" y="178612"/>
                  </a:cubicBezTo>
                  <a:lnTo>
                    <a:pt x="38652" y="178612"/>
                  </a:lnTo>
                  <a:cubicBezTo>
                    <a:pt x="40279" y="152301"/>
                    <a:pt x="43127" y="130195"/>
                    <a:pt x="45704" y="111480"/>
                  </a:cubicBezTo>
                  <a:lnTo>
                    <a:pt x="45975" y="109174"/>
                  </a:lnTo>
                  <a:close/>
                  <a:moveTo>
                    <a:pt x="466668" y="146741"/>
                  </a:moveTo>
                  <a:lnTo>
                    <a:pt x="466668" y="150131"/>
                  </a:lnTo>
                  <a:cubicBezTo>
                    <a:pt x="469245" y="170610"/>
                    <a:pt x="471957" y="197192"/>
                    <a:pt x="475076" y="231503"/>
                  </a:cubicBezTo>
                  <a:lnTo>
                    <a:pt x="110802" y="231503"/>
                  </a:lnTo>
                  <a:cubicBezTo>
                    <a:pt x="113785" y="182002"/>
                    <a:pt x="119346" y="156641"/>
                    <a:pt x="119346" y="155556"/>
                  </a:cubicBezTo>
                  <a:lnTo>
                    <a:pt x="119346" y="152573"/>
                  </a:lnTo>
                  <a:cubicBezTo>
                    <a:pt x="119346" y="141994"/>
                    <a:pt x="123279" y="129381"/>
                    <a:pt x="130602" y="116226"/>
                  </a:cubicBezTo>
                  <a:cubicBezTo>
                    <a:pt x="137926" y="104427"/>
                    <a:pt x="149318" y="95070"/>
                    <a:pt x="161252" y="91137"/>
                  </a:cubicBezTo>
                  <a:lnTo>
                    <a:pt x="209804" y="73099"/>
                  </a:lnTo>
                  <a:lnTo>
                    <a:pt x="268121" y="182409"/>
                  </a:lnTo>
                  <a:lnTo>
                    <a:pt x="317758" y="182409"/>
                  </a:lnTo>
                  <a:lnTo>
                    <a:pt x="376074" y="73099"/>
                  </a:lnTo>
                  <a:lnTo>
                    <a:pt x="424761" y="89780"/>
                  </a:lnTo>
                  <a:cubicBezTo>
                    <a:pt x="428966" y="91137"/>
                    <a:pt x="431678" y="92493"/>
                    <a:pt x="434255" y="93849"/>
                  </a:cubicBezTo>
                  <a:cubicBezTo>
                    <a:pt x="442934" y="99681"/>
                    <a:pt x="449580" y="105106"/>
                    <a:pt x="454733" y="113921"/>
                  </a:cubicBezTo>
                  <a:lnTo>
                    <a:pt x="455140" y="115955"/>
                  </a:lnTo>
                  <a:cubicBezTo>
                    <a:pt x="461107" y="127618"/>
                    <a:pt x="465176" y="137383"/>
                    <a:pt x="466668" y="146741"/>
                  </a:cubicBezTo>
                  <a:close/>
                  <a:moveTo>
                    <a:pt x="505184" y="61707"/>
                  </a:moveTo>
                  <a:lnTo>
                    <a:pt x="513728" y="66047"/>
                  </a:lnTo>
                  <a:cubicBezTo>
                    <a:pt x="519831" y="69709"/>
                    <a:pt x="525120" y="74591"/>
                    <a:pt x="531223" y="81914"/>
                  </a:cubicBezTo>
                  <a:lnTo>
                    <a:pt x="531223" y="83135"/>
                  </a:lnTo>
                  <a:lnTo>
                    <a:pt x="531630" y="83949"/>
                  </a:lnTo>
                  <a:cubicBezTo>
                    <a:pt x="536783" y="93035"/>
                    <a:pt x="540038" y="101579"/>
                    <a:pt x="541394" y="110123"/>
                  </a:cubicBezTo>
                  <a:lnTo>
                    <a:pt x="541394" y="113514"/>
                  </a:lnTo>
                  <a:cubicBezTo>
                    <a:pt x="544107" y="132094"/>
                    <a:pt x="546955" y="154607"/>
                    <a:pt x="548447" y="181595"/>
                  </a:cubicBezTo>
                  <a:lnTo>
                    <a:pt x="500844" y="181595"/>
                  </a:lnTo>
                  <a:cubicBezTo>
                    <a:pt x="499488" y="169932"/>
                    <a:pt x="498267" y="159218"/>
                    <a:pt x="496911" y="148775"/>
                  </a:cubicBezTo>
                  <a:lnTo>
                    <a:pt x="496640" y="144978"/>
                  </a:lnTo>
                  <a:cubicBezTo>
                    <a:pt x="495419" y="134399"/>
                    <a:pt x="491893" y="118532"/>
                    <a:pt x="481993" y="103207"/>
                  </a:cubicBezTo>
                  <a:lnTo>
                    <a:pt x="481993" y="101715"/>
                  </a:lnTo>
                  <a:lnTo>
                    <a:pt x="481450" y="100901"/>
                  </a:lnTo>
                  <a:cubicBezTo>
                    <a:pt x="473991" y="88967"/>
                    <a:pt x="464227" y="79202"/>
                    <a:pt x="452292" y="72014"/>
                  </a:cubicBezTo>
                  <a:lnTo>
                    <a:pt x="465583" y="46653"/>
                  </a:lnTo>
                  <a:lnTo>
                    <a:pt x="505184" y="617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ovaEscola2018">
  <a:themeElements>
    <a:clrScheme name="NovaEscola">
      <a:dk1>
        <a:srgbClr val="000000"/>
      </a:dk1>
      <a:lt1>
        <a:srgbClr val="FFFFFF"/>
      </a:lt1>
      <a:dk2>
        <a:srgbClr val="E0004D"/>
      </a:dk2>
      <a:lt2>
        <a:srgbClr val="6D2077"/>
      </a:lt2>
      <a:accent1>
        <a:srgbClr val="44499C"/>
      </a:accent1>
      <a:accent2>
        <a:srgbClr val="2DCCD3"/>
      </a:accent2>
      <a:accent3>
        <a:srgbClr val="00AA13"/>
      </a:accent3>
      <a:accent4>
        <a:srgbClr val="FFE900"/>
      </a:accent4>
      <a:accent5>
        <a:srgbClr val="FF8200"/>
      </a:accent5>
      <a:accent6>
        <a:srgbClr val="63666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