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9144000" cy="6858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Montserrat Light"/>
      <p:regular r:id="rId26"/>
      <p:bold r:id="rId27"/>
      <p:italic r:id="rId28"/>
      <p:boldItalic r:id="rId29"/>
    </p:embeddedFont>
    <p:embeddedFont>
      <p:font typeface="Montserrat ExtraLigh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96">
          <p15:clr>
            <a:srgbClr val="9AA0A6"/>
          </p15:clr>
        </p15:guide>
        <p15:guide id="2" pos="908">
          <p15:clr>
            <a:srgbClr val="9AA0A6"/>
          </p15:clr>
        </p15:guide>
        <p15:guide id="3" pos="964">
          <p15:clr>
            <a:srgbClr val="9AA0A6"/>
          </p15:clr>
        </p15:guide>
        <p15:guide id="4" pos="478">
          <p15:clr>
            <a:srgbClr val="9AA0A6"/>
          </p15:clr>
        </p15:guide>
        <p15:guide id="5" orient="horz" pos="532">
          <p15:clr>
            <a:srgbClr val="9AA0A6"/>
          </p15:clr>
        </p15:guide>
        <p15:guide id="6" pos="5730">
          <p15:clr>
            <a:srgbClr val="9AA0A6"/>
          </p15:clr>
        </p15:guide>
        <p15:guide id="7" pos="3005">
          <p15:clr>
            <a:srgbClr val="9AA0A6"/>
          </p15:clr>
        </p15:guide>
        <p15:guide id="8" orient="horz" pos="2432">
          <p15:clr>
            <a:srgbClr val="9AA0A6"/>
          </p15:clr>
        </p15:guide>
        <p15:guide id="9" pos="2948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34" roundtripDataSignature="AMtx7mgeWoA1Cyy/E+QFVHnDjZIQwThI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96" orient="horz"/>
        <p:guide pos="908"/>
        <p:guide pos="964"/>
        <p:guide pos="478"/>
        <p:guide pos="532" orient="horz"/>
        <p:guide pos="5730"/>
        <p:guide pos="3005"/>
        <p:guide pos="2432" orient="horz"/>
        <p:guide pos="29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MontserratLight-italic.fntdata"/><Relationship Id="rId27" Type="http://schemas.openxmlformats.org/officeDocument/2006/relationships/font" Target="fonts/Montserrat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ExtraLight-bold.fntdata"/><Relationship Id="rId30" Type="http://schemas.openxmlformats.org/officeDocument/2006/relationships/font" Target="fonts/MontserratExtraLigh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Extra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ExtraLigh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/>
          <p:nvPr>
            <p:ph idx="2" type="sldImg"/>
          </p:nvPr>
        </p:nvSpPr>
        <p:spPr>
          <a:xfrm>
            <a:off x="5084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ma da apresetação" type="title">
  <p:cSld name="TITLE">
    <p:bg>
      <p:bgPr>
        <a:solidFill>
          <a:srgbClr val="E0004D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" name="Google Shape;13;p10"/>
          <p:cNvSpPr txBox="1"/>
          <p:nvPr>
            <p:ph type="title"/>
          </p:nvPr>
        </p:nvSpPr>
        <p:spPr>
          <a:xfrm>
            <a:off x="6010967" y="2919967"/>
            <a:ext cx="5334900" cy="27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ranco" type="tx">
  <p:cSld name="TITLE_AND_BODY">
    <p:bg>
      <p:bgPr>
        <a:noFill/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mudança de tema">
  <p:cSld name="TITLE_1">
    <p:bg>
      <p:bgPr>
        <a:solidFill>
          <a:srgbClr val="E0004D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8" name="Google Shape;18;p12"/>
          <p:cNvSpPr txBox="1"/>
          <p:nvPr>
            <p:ph type="title"/>
          </p:nvPr>
        </p:nvSpPr>
        <p:spPr>
          <a:xfrm>
            <a:off x="6809167" y="2659333"/>
            <a:ext cx="39420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2"/>
          <p:cNvSpPr txBox="1"/>
          <p:nvPr>
            <p:ph idx="1" type="subTitle"/>
          </p:nvPr>
        </p:nvSpPr>
        <p:spPr>
          <a:xfrm>
            <a:off x="6845800" y="3563333"/>
            <a:ext cx="4349100" cy="12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rase de destaque" type="secHead">
  <p:cSld name="SECTION_HEADER">
    <p:bg>
      <p:bgPr>
        <a:solidFill>
          <a:srgbClr val="6D2077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2" name="Google Shape;22;p13"/>
          <p:cNvSpPr txBox="1"/>
          <p:nvPr>
            <p:ph type="title"/>
          </p:nvPr>
        </p:nvSpPr>
        <p:spPr>
          <a:xfrm>
            <a:off x="2325433" y="2256200"/>
            <a:ext cx="8218500" cy="23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3"/>
          <p:cNvSpPr txBox="1"/>
          <p:nvPr/>
        </p:nvSpPr>
        <p:spPr>
          <a:xfrm>
            <a:off x="5233233" y="6217633"/>
            <a:ext cx="2402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Clique aqui para editar o crédito</a:t>
            </a:r>
            <a:endParaRPr b="0" i="0" sz="1100" u="none" cap="none" strike="noStrike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ção" type="twoColTx">
  <p:cSld name="TITLE_AND_TWO_COLUMNS">
    <p:bg>
      <p:bgPr>
        <a:solidFill>
          <a:srgbClr val="2DCCD3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53733" y="1302533"/>
            <a:ext cx="717033" cy="9278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4"/>
          <p:cNvSpPr txBox="1"/>
          <p:nvPr>
            <p:ph type="title"/>
          </p:nvPr>
        </p:nvSpPr>
        <p:spPr>
          <a:xfrm>
            <a:off x="3143967" y="1547800"/>
            <a:ext cx="8446500" cy="3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4"/>
          <p:cNvSpPr txBox="1"/>
          <p:nvPr>
            <p:ph idx="1" type="subTitle"/>
          </p:nvPr>
        </p:nvSpPr>
        <p:spPr>
          <a:xfrm>
            <a:off x="3200967" y="5436767"/>
            <a:ext cx="38607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subtitulo para texto">
  <p:cSld name="CUSTOM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496867" y="409600"/>
            <a:ext cx="2585700" cy="25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0004D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" type="subTitle"/>
          </p:nvPr>
        </p:nvSpPr>
        <p:spPr>
          <a:xfrm>
            <a:off x="496867" y="2145833"/>
            <a:ext cx="24351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cxnSp>
        <p:nvCxnSpPr>
          <p:cNvPr id="31" name="Google Shape;31;p15"/>
          <p:cNvCxnSpPr/>
          <p:nvPr/>
        </p:nvCxnSpPr>
        <p:spPr>
          <a:xfrm flipH="1">
            <a:off x="3427767" y="460533"/>
            <a:ext cx="18900" cy="6085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lnk Page">
  <p:cSld name="Balnk Pag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"/>
            <a:ext cx="12192000" cy="68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"/>
          <p:cNvSpPr/>
          <p:nvPr/>
        </p:nvSpPr>
        <p:spPr>
          <a:xfrm>
            <a:off x="6379400" y="1089825"/>
            <a:ext cx="4304100" cy="4715400"/>
          </a:xfrm>
          <a:prstGeom prst="roundRect">
            <a:avLst>
              <a:gd fmla="val 9956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bl" dir="1920000" dist="9525">
              <a:srgbClr val="666666">
                <a:alpha val="5882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-BR" sz="3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Ficha de </a:t>
            </a:r>
            <a:br>
              <a:rPr b="1" i="0" lang="pt-BR" sz="3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pt-BR" sz="3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combinados:</a:t>
            </a:r>
            <a:endParaRPr b="1" i="0" sz="3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Grupo no </a:t>
            </a:r>
            <a:br>
              <a:rPr b="0" i="0" lang="pt-BR" sz="3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b="0" i="0" lang="pt-BR" sz="3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WhatsApp</a:t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" name="Google Shape;3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4125" y="5306116"/>
            <a:ext cx="378750" cy="2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"/>
          <p:cNvSpPr/>
          <p:nvPr/>
        </p:nvSpPr>
        <p:spPr>
          <a:xfrm>
            <a:off x="-37225" y="-14025"/>
            <a:ext cx="4717200" cy="6872100"/>
          </a:xfrm>
          <a:prstGeom prst="rect">
            <a:avLst/>
          </a:prstGeom>
          <a:solidFill>
            <a:srgbClr val="054C4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6D20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4713" y="2940613"/>
            <a:ext cx="1573333" cy="97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/>
          <p:nvPr/>
        </p:nvSpPr>
        <p:spPr>
          <a:xfrm>
            <a:off x="-37233" y="-14033"/>
            <a:ext cx="12320400" cy="6923100"/>
          </a:xfrm>
          <a:prstGeom prst="rect">
            <a:avLst/>
          </a:prstGeom>
          <a:solidFill>
            <a:srgbClr val="054C4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6D20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1709225" y="1028350"/>
            <a:ext cx="8827500" cy="56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pt-BR" sz="3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Como usar essa ficha?</a:t>
            </a:r>
            <a:endParaRPr b="1" i="0" sz="3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 Light"/>
              <a:buChar char="○"/>
            </a:pPr>
            <a:r>
              <a:rPr lang="pt-BR" sz="1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Elabore uma proposta sobre como será o uso do WhatsApp, de acordo com o perfil da turma e a intencionalidade pedagógica desejada, e preencha a ficha</a:t>
            </a:r>
            <a:r>
              <a:rPr b="0" i="0" lang="pt-BR" sz="16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; </a:t>
            </a:r>
            <a:endParaRPr b="0" i="0" sz="16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 Light"/>
              <a:buChar char="○"/>
            </a:pPr>
            <a:r>
              <a:rPr lang="pt-BR" sz="1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Compartilhe os acordos com os estudantes e as famílias. Se for possível, reúna toda a turma em uma conversa por vídeo, para que possam conversar e explicar o que são e para que servem os combinados. Esteja aberto também para ouvir as necessidades deles, e ajuste a ficha conforme for preciso</a:t>
            </a:r>
            <a:r>
              <a:rPr b="0" i="0" lang="pt-BR" sz="16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; </a:t>
            </a:r>
            <a:endParaRPr b="0" i="0" sz="16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 Light"/>
              <a:buChar char="○"/>
            </a:pPr>
            <a:r>
              <a:rPr lang="pt-BR" sz="1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Disponibilize os combinados na descrição do grupo, para que possam consultar quando necessário</a:t>
            </a:r>
            <a:r>
              <a:rPr b="0" i="0" lang="pt-BR" sz="1600" u="none" cap="none" strike="noStrik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; </a:t>
            </a:r>
            <a:endParaRPr b="0" i="0" sz="16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 Light"/>
              <a:buChar char="○"/>
            </a:pPr>
            <a:r>
              <a:rPr lang="pt-BR" sz="1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Atualize os combinados e retome as orientações com as crianças sempre que necessário;</a:t>
            </a:r>
            <a:endParaRPr b="0" i="0" sz="1600" u="none" cap="none" strike="noStrik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D9D9D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>
                <a:solidFill>
                  <a:srgbClr val="2DCCD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APROVEITE!</a:t>
            </a:r>
            <a:endParaRPr b="0" i="0" sz="1800" u="none" cap="none" strike="noStrike">
              <a:solidFill>
                <a:srgbClr val="2DCCD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"/>
            <a:ext cx="12192000" cy="68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"/>
          <p:cNvSpPr/>
          <p:nvPr/>
        </p:nvSpPr>
        <p:spPr>
          <a:xfrm>
            <a:off x="-13150" y="729747"/>
            <a:ext cx="3455400" cy="6207300"/>
          </a:xfrm>
          <a:prstGeom prst="rect">
            <a:avLst/>
          </a:prstGeom>
          <a:solidFill>
            <a:srgbClr val="075E55"/>
          </a:solidFill>
          <a:ln>
            <a:noFill/>
          </a:ln>
          <a:effectLst>
            <a:outerShdw blurRad="57150" rotWithShape="0" algn="bl" dir="2940000" dist="57150">
              <a:srgbClr val="CCCCCC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-13150" y="-13150"/>
            <a:ext cx="3455400" cy="857700"/>
          </a:xfrm>
          <a:prstGeom prst="rect">
            <a:avLst/>
          </a:prstGeom>
          <a:solidFill>
            <a:srgbClr val="054C44"/>
          </a:solidFill>
          <a:ln>
            <a:noFill/>
          </a:ln>
          <a:effectLst>
            <a:outerShdw blurRad="57150" rotWithShape="0" algn="bl" dir="2940000" dist="57150">
              <a:srgbClr val="CCCCCC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"/>
          <p:cNvSpPr txBox="1"/>
          <p:nvPr/>
        </p:nvSpPr>
        <p:spPr>
          <a:xfrm>
            <a:off x="758827" y="1143894"/>
            <a:ext cx="2025900" cy="18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Para que serve esse grupo?  </a:t>
            </a:r>
            <a:r>
              <a:rPr b="0" i="0" lang="pt-BR" sz="26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    </a:t>
            </a:r>
            <a:endParaRPr b="0" i="0" sz="18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4679950" y="1143900"/>
            <a:ext cx="6442800" cy="4715400"/>
          </a:xfrm>
          <a:prstGeom prst="roundRect">
            <a:avLst>
              <a:gd fmla="val 9956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bl" dir="1920000" dist="9525">
              <a:srgbClr val="666666">
                <a:alpha val="5882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Professor, preencha aqui.</a:t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 dolor sit amet, consectetur; </a:t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sed do eiusmod tempor incididunt ut; </a:t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labore et dolore magna aliqua enim; </a:t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quis nostrud exercitation ullamco laboris.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3325" y="5360191"/>
            <a:ext cx="378750" cy="2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"/>
          <p:cNvSpPr txBox="1"/>
          <p:nvPr/>
        </p:nvSpPr>
        <p:spPr>
          <a:xfrm>
            <a:off x="758825" y="281445"/>
            <a:ext cx="20259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Ficha de combinados</a:t>
            </a:r>
            <a:endParaRPr b="0" i="0" sz="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"/>
            <a:ext cx="12192000" cy="68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"/>
          <p:cNvSpPr/>
          <p:nvPr/>
        </p:nvSpPr>
        <p:spPr>
          <a:xfrm>
            <a:off x="-13150" y="729747"/>
            <a:ext cx="3455400" cy="6207300"/>
          </a:xfrm>
          <a:prstGeom prst="rect">
            <a:avLst/>
          </a:prstGeom>
          <a:solidFill>
            <a:srgbClr val="075E55"/>
          </a:solidFill>
          <a:ln>
            <a:noFill/>
          </a:ln>
          <a:effectLst>
            <a:outerShdw blurRad="57150" rotWithShape="0" algn="bl" dir="2940000" dist="57150">
              <a:srgbClr val="CCCCCC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-13150" y="-13150"/>
            <a:ext cx="3455400" cy="857700"/>
          </a:xfrm>
          <a:prstGeom prst="rect">
            <a:avLst/>
          </a:prstGeom>
          <a:solidFill>
            <a:srgbClr val="054C44"/>
          </a:solidFill>
          <a:ln>
            <a:noFill/>
          </a:ln>
          <a:effectLst>
            <a:outerShdw blurRad="57150" rotWithShape="0" algn="bl" dir="2940000" dist="57150">
              <a:srgbClr val="CCCCCC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 txBox="1"/>
          <p:nvPr/>
        </p:nvSpPr>
        <p:spPr>
          <a:xfrm>
            <a:off x="758827" y="1143894"/>
            <a:ext cx="2025900" cy="18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Quem pode participar?         </a:t>
            </a:r>
            <a:endParaRPr b="0" i="0" sz="2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4679950" y="1143900"/>
            <a:ext cx="6442800" cy="4715400"/>
          </a:xfrm>
          <a:prstGeom prst="roundRect">
            <a:avLst>
              <a:gd fmla="val 9956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bl" dir="1920000" dist="9525">
              <a:srgbClr val="666666">
                <a:alpha val="5882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Professor, preencha aqui.</a:t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 dolor sit amet, consectetur; </a:t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sed do eiusmod tempor incididunt ut; </a:t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labore et dolore magna aliqua enim; </a:t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quis nostrud exercitation ullamco laboris.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3325" y="5360191"/>
            <a:ext cx="378750" cy="2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"/>
          <p:cNvSpPr txBox="1"/>
          <p:nvPr/>
        </p:nvSpPr>
        <p:spPr>
          <a:xfrm>
            <a:off x="758825" y="281445"/>
            <a:ext cx="20259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Ficha de combinados</a:t>
            </a:r>
            <a:endParaRPr b="0" i="0" sz="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"/>
            <a:ext cx="12192000" cy="68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-13150" y="729747"/>
            <a:ext cx="3455400" cy="6207300"/>
          </a:xfrm>
          <a:prstGeom prst="rect">
            <a:avLst/>
          </a:prstGeom>
          <a:solidFill>
            <a:srgbClr val="075E55"/>
          </a:solidFill>
          <a:ln>
            <a:noFill/>
          </a:ln>
          <a:effectLst>
            <a:outerShdw blurRad="57150" rotWithShape="0" algn="bl" dir="2940000" dist="57150">
              <a:srgbClr val="CCCCCC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-13150" y="-13150"/>
            <a:ext cx="3455400" cy="857700"/>
          </a:xfrm>
          <a:prstGeom prst="rect">
            <a:avLst/>
          </a:prstGeom>
          <a:solidFill>
            <a:srgbClr val="054C44"/>
          </a:solidFill>
          <a:ln>
            <a:noFill/>
          </a:ln>
          <a:effectLst>
            <a:outerShdw blurRad="57150" rotWithShape="0" algn="bl" dir="2940000" dist="57150">
              <a:srgbClr val="CCCCCC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758827" y="1143894"/>
            <a:ext cx="2025900" cy="18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 que podemos postar?</a:t>
            </a:r>
            <a:endParaRPr b="0" i="0" sz="16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4679950" y="1143900"/>
            <a:ext cx="6442800" cy="4715400"/>
          </a:xfrm>
          <a:prstGeom prst="roundRect">
            <a:avLst>
              <a:gd fmla="val 9956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bl" dir="1920000" dist="9525">
              <a:srgbClr val="666666">
                <a:alpha val="5882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Professor, preencha aqui.</a:t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 dolor sit amet, consectetur; </a:t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sed do eiusmod tempor incididunt ut; </a:t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labore et dolore magna aliqua enim; </a:t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quis nostrud exercitation ullamco laboris.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3325" y="5360191"/>
            <a:ext cx="378750" cy="2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5"/>
          <p:cNvSpPr txBox="1"/>
          <p:nvPr/>
        </p:nvSpPr>
        <p:spPr>
          <a:xfrm>
            <a:off x="758825" y="281445"/>
            <a:ext cx="20259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Ficha de combinados</a:t>
            </a:r>
            <a:endParaRPr b="0" i="0" sz="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"/>
            <a:ext cx="12192000" cy="68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6"/>
          <p:cNvSpPr/>
          <p:nvPr/>
        </p:nvSpPr>
        <p:spPr>
          <a:xfrm>
            <a:off x="-13150" y="729747"/>
            <a:ext cx="3455400" cy="6207300"/>
          </a:xfrm>
          <a:prstGeom prst="rect">
            <a:avLst/>
          </a:prstGeom>
          <a:solidFill>
            <a:srgbClr val="075E55"/>
          </a:solidFill>
          <a:ln>
            <a:noFill/>
          </a:ln>
          <a:effectLst>
            <a:outerShdw blurRad="57150" rotWithShape="0" algn="bl" dir="2940000" dist="57150">
              <a:srgbClr val="CCCCCC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-13150" y="-13150"/>
            <a:ext cx="3455400" cy="857700"/>
          </a:xfrm>
          <a:prstGeom prst="rect">
            <a:avLst/>
          </a:prstGeom>
          <a:solidFill>
            <a:srgbClr val="054C44"/>
          </a:solidFill>
          <a:ln>
            <a:noFill/>
          </a:ln>
          <a:effectLst>
            <a:outerShdw blurRad="57150" rotWithShape="0" algn="bl" dir="2940000" dist="57150">
              <a:srgbClr val="CCCCCC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6"/>
          <p:cNvSpPr txBox="1"/>
          <p:nvPr/>
        </p:nvSpPr>
        <p:spPr>
          <a:xfrm>
            <a:off x="758825" y="1143904"/>
            <a:ext cx="2025900" cy="3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Em qual horário eu posso mandar mensagens nesse grupo?</a:t>
            </a:r>
            <a:endParaRPr b="0" i="0" sz="16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4679950" y="1143900"/>
            <a:ext cx="6442800" cy="4715400"/>
          </a:xfrm>
          <a:prstGeom prst="roundRect">
            <a:avLst>
              <a:gd fmla="val 9956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bl" dir="1920000" dist="9525">
              <a:srgbClr val="666666">
                <a:alpha val="5882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Professor, preencha aqui.</a:t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 dolor sit amet, consectetur; </a:t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sed do eiusmod tempor incididunt ut; </a:t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labore et dolore magna aliqua enim; </a:t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quis nostrud exercitation ullamco laboris.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3325" y="5360191"/>
            <a:ext cx="378750" cy="2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6"/>
          <p:cNvSpPr txBox="1"/>
          <p:nvPr/>
        </p:nvSpPr>
        <p:spPr>
          <a:xfrm>
            <a:off x="758825" y="281445"/>
            <a:ext cx="20259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Ficha de combinados</a:t>
            </a:r>
            <a:endParaRPr b="0" i="0" sz="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"/>
            <a:ext cx="12192000" cy="68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7"/>
          <p:cNvSpPr/>
          <p:nvPr/>
        </p:nvSpPr>
        <p:spPr>
          <a:xfrm>
            <a:off x="-13150" y="729747"/>
            <a:ext cx="3455400" cy="6207300"/>
          </a:xfrm>
          <a:prstGeom prst="rect">
            <a:avLst/>
          </a:prstGeom>
          <a:solidFill>
            <a:srgbClr val="075E55"/>
          </a:solidFill>
          <a:ln>
            <a:noFill/>
          </a:ln>
          <a:effectLst>
            <a:outerShdw blurRad="57150" rotWithShape="0" algn="bl" dir="2940000" dist="57150">
              <a:srgbClr val="CCCCCC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-13150" y="-13150"/>
            <a:ext cx="3455400" cy="857700"/>
          </a:xfrm>
          <a:prstGeom prst="rect">
            <a:avLst/>
          </a:prstGeom>
          <a:solidFill>
            <a:srgbClr val="054C44"/>
          </a:solidFill>
          <a:ln>
            <a:noFill/>
          </a:ln>
          <a:effectLst>
            <a:outerShdw blurRad="57150" rotWithShape="0" algn="bl" dir="2940000" dist="57150">
              <a:srgbClr val="CCCCCC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 txBox="1"/>
          <p:nvPr/>
        </p:nvSpPr>
        <p:spPr>
          <a:xfrm>
            <a:off x="758825" y="1143904"/>
            <a:ext cx="2025900" cy="3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 tipo de linguagem devemos usar?</a:t>
            </a:r>
            <a:endParaRPr b="0" i="0" sz="16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4679950" y="1143900"/>
            <a:ext cx="6442800" cy="4715400"/>
          </a:xfrm>
          <a:prstGeom prst="roundRect">
            <a:avLst>
              <a:gd fmla="val 9956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bl" dir="1920000" dist="9525">
              <a:srgbClr val="666666">
                <a:alpha val="5882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Professor, preencha aqui.</a:t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 dolor sit amet, consectetur; </a:t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sed do eiusmod tempor incididunt ut; </a:t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labore et dolore magna aliqua enim; </a:t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quis nostrud exercitation ullamco laboris.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3325" y="5360191"/>
            <a:ext cx="378750" cy="2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 txBox="1"/>
          <p:nvPr/>
        </p:nvSpPr>
        <p:spPr>
          <a:xfrm>
            <a:off x="758825" y="281445"/>
            <a:ext cx="20259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Ficha de combinados</a:t>
            </a:r>
            <a:endParaRPr b="0" i="0" sz="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"/>
            <a:ext cx="12192000" cy="685800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8"/>
          <p:cNvSpPr/>
          <p:nvPr/>
        </p:nvSpPr>
        <p:spPr>
          <a:xfrm>
            <a:off x="-13150" y="729747"/>
            <a:ext cx="3455400" cy="6207300"/>
          </a:xfrm>
          <a:prstGeom prst="rect">
            <a:avLst/>
          </a:prstGeom>
          <a:solidFill>
            <a:srgbClr val="075E55"/>
          </a:solidFill>
          <a:ln>
            <a:noFill/>
          </a:ln>
          <a:effectLst>
            <a:outerShdw blurRad="57150" rotWithShape="0" algn="bl" dir="2940000" dist="57150">
              <a:srgbClr val="CCCCCC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-13150" y="-13150"/>
            <a:ext cx="3455400" cy="857700"/>
          </a:xfrm>
          <a:prstGeom prst="rect">
            <a:avLst/>
          </a:prstGeom>
          <a:solidFill>
            <a:srgbClr val="054C44"/>
          </a:solidFill>
          <a:ln>
            <a:noFill/>
          </a:ln>
          <a:effectLst>
            <a:outerShdw blurRad="57150" rotWithShape="0" algn="bl" dir="2940000" dist="57150">
              <a:srgbClr val="CCCCCC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 txBox="1"/>
          <p:nvPr/>
        </p:nvSpPr>
        <p:spPr>
          <a:xfrm>
            <a:off x="758825" y="1143900"/>
            <a:ext cx="2236500" cy="3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Links para outros documentos e plataformas</a:t>
            </a:r>
            <a:endParaRPr b="0" i="0" sz="2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(se houver)</a:t>
            </a:r>
            <a:endParaRPr b="0" i="0" sz="2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4679950" y="1143900"/>
            <a:ext cx="6442800" cy="4715400"/>
          </a:xfrm>
          <a:prstGeom prst="roundRect">
            <a:avLst>
              <a:gd fmla="val 9956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bl" dir="1920000" dist="9525">
              <a:srgbClr val="666666">
                <a:alpha val="58823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Professor, preencha aqui.</a:t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lorem ipsum dolor sit amet, consectetur; </a:t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sed do eiusmod tempor incididunt ut; </a:t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labore et dolore magna aliqua enim; </a:t>
            </a:r>
            <a:endParaRPr b="0" i="0" sz="1600" u="none" cap="none" strike="noStrike">
              <a:solidFill>
                <a:srgbClr val="43434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 Light"/>
              <a:buChar char="●"/>
            </a:pPr>
            <a:r>
              <a:rPr b="0" i="0" lang="pt-BR" sz="1600" u="none" cap="none" strike="noStrik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quis nostrud exercitation ullamco laboris.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3325" y="5360191"/>
            <a:ext cx="378750" cy="2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 txBox="1"/>
          <p:nvPr/>
        </p:nvSpPr>
        <p:spPr>
          <a:xfrm>
            <a:off x="758825" y="281445"/>
            <a:ext cx="20259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Ficha de combinados</a:t>
            </a:r>
            <a:endParaRPr b="0" i="0" sz="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 de destaque">
  <a:themeElements>
    <a:clrScheme name="Simple Light">
      <a:dk1>
        <a:srgbClr val="E0004D"/>
      </a:dk1>
      <a:lt1>
        <a:srgbClr val="6D2077"/>
      </a:lt1>
      <a:dk2>
        <a:srgbClr val="44499C"/>
      </a:dk2>
      <a:lt2>
        <a:srgbClr val="2DCCD3"/>
      </a:lt2>
      <a:accent1>
        <a:srgbClr val="FF8200"/>
      </a:accent1>
      <a:accent2>
        <a:srgbClr val="FEE900"/>
      </a:accent2>
      <a:accent3>
        <a:srgbClr val="63666A"/>
      </a:accent3>
      <a:accent4>
        <a:srgbClr val="00AA13"/>
      </a:accent4>
      <a:accent5>
        <a:srgbClr val="FAFAFA"/>
      </a:accent5>
      <a:accent6>
        <a:srgbClr val="FAFAFA"/>
      </a:accent6>
      <a:hlink>
        <a:srgbClr val="FAFAF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